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496" r:id="rId3"/>
    <p:sldId id="480" r:id="rId5"/>
    <p:sldId id="475" r:id="rId6"/>
    <p:sldId id="479" r:id="rId7"/>
    <p:sldId id="473" r:id="rId8"/>
    <p:sldId id="481" r:id="rId9"/>
    <p:sldId id="482" r:id="rId10"/>
    <p:sldId id="470" r:id="rId11"/>
    <p:sldId id="484" r:id="rId12"/>
    <p:sldId id="420" r:id="rId13"/>
    <p:sldId id="452" r:id="rId14"/>
    <p:sldId id="478" r:id="rId15"/>
    <p:sldId id="486" r:id="rId16"/>
    <p:sldId id="487" r:id="rId17"/>
    <p:sldId id="485" r:id="rId18"/>
    <p:sldId id="4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X1206-智能声控灯" id="{CF4CEF62-8FF2-4BBF-98AB-1309B0E9317C}">
          <p14:sldIdLst>
            <p14:sldId id="496"/>
          </p14:sldIdLst>
        </p14:section>
        <p14:section name="01 楼道里的声控灯" id="{25C8F281-ED59-43DD-BEA1-F4FD204DD55F}">
          <p14:sldIdLst>
            <p14:sldId id="480"/>
            <p14:sldId id="475"/>
            <p14:sldId id="479"/>
          </p14:sldIdLst>
        </p14:section>
        <p14:section name="02 动手做一个声控灯" id="{8B32CF3E-72DD-4D47-B56B-A3A5CCC6FD4E}">
          <p14:sldIdLst>
            <p14:sldId id="473"/>
            <p14:sldId id="481"/>
            <p14:sldId id="482"/>
            <p14:sldId id="470"/>
          </p14:sldIdLst>
        </p14:section>
        <p14:section name="03 我们还能怎么玩？" id="{1E2C47E5-F18E-4A74-8E0D-674FACAFD05F}">
          <p14:sldIdLst>
            <p14:sldId id="484"/>
            <p14:sldId id="420"/>
            <p14:sldId id="452"/>
            <p14:sldId id="478"/>
            <p14:sldId id="486"/>
            <p14:sldId id="487"/>
          </p14:sldIdLst>
        </p14:section>
        <p14:section name="04 我们学到了什么？" id="{84208DB9-6042-4456-8CCE-3EE0F248DE7C}">
          <p14:sldIdLst>
            <p14:sldId id="485"/>
            <p14:sldId id="476"/>
          </p14:sldIdLst>
        </p14:section>
        <p14:section name="尾页" id="{651F6988-EEB8-425F-A5AA-0163FB991B1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0DE"/>
    <a:srgbClr val="444444"/>
    <a:srgbClr val="22BCAF"/>
    <a:srgbClr val="2390CD"/>
    <a:srgbClr val="EF483E"/>
    <a:srgbClr val="00FF00"/>
    <a:srgbClr val="BCD4E0"/>
    <a:srgbClr val="DEDEDC"/>
    <a:srgbClr val="092B47"/>
    <a:srgbClr val="107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8" autoAdjust="0"/>
    <p:restoredTop sz="94542" autoAdjust="0"/>
  </p:normalViewPr>
  <p:slideViewPr>
    <p:cSldViewPr snapToGrid="0">
      <p:cViewPr varScale="1">
        <p:scale>
          <a:sx n="114" d="100"/>
          <a:sy n="114" d="100"/>
        </p:scale>
        <p:origin x="-312" y="-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51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8E760-F98D-43DD-A68E-812535BC2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849F-52AC-4D71-886F-392858908B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F80E-F1F7-4301-A787-242E9EFFBF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0"/>
            <a:ext cx="12192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90170" tIns="46990" rIns="90170" bIns="46990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800" dirty="0" smtClean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9189363" y="6148007"/>
            <a:ext cx="2603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© </a:t>
            </a:r>
            <a:r>
              <a:rPr lang="zh-CN" altLang="en-US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美科科技 创客教育</a:t>
            </a:r>
            <a:endParaRPr lang="zh-CN" altLang="en-US" sz="2000" b="1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76989" y="1715492"/>
            <a:ext cx="6238022" cy="1052749"/>
            <a:chOff x="2976989" y="2131901"/>
            <a:chExt cx="6238022" cy="1052749"/>
          </a:xfrm>
        </p:grpSpPr>
        <p:sp>
          <p:nvSpPr>
            <p:cNvPr id="6" name="文本框 5"/>
            <p:cNvSpPr txBox="1"/>
            <p:nvPr/>
          </p:nvSpPr>
          <p:spPr>
            <a:xfrm>
              <a:off x="4182864" y="2196610"/>
              <a:ext cx="50321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积木式智能硬件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976989" y="2131901"/>
              <a:ext cx="1067492" cy="1052749"/>
              <a:chOff x="6978650" y="-971551"/>
              <a:chExt cx="574675" cy="566738"/>
            </a:xfrm>
          </p:grpSpPr>
          <p:sp>
            <p:nvSpPr>
              <p:cNvPr id="9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6978650" y="-966788"/>
                <a:ext cx="5746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8"/>
              <p:cNvSpPr/>
              <p:nvPr/>
            </p:nvSpPr>
            <p:spPr bwMode="auto">
              <a:xfrm>
                <a:off x="6978650" y="-971551"/>
                <a:ext cx="571500" cy="566738"/>
              </a:xfrm>
              <a:custGeom>
                <a:avLst/>
                <a:gdLst>
                  <a:gd name="T0" fmla="*/ 112 w 149"/>
                  <a:gd name="T1" fmla="*/ 0 h 148"/>
                  <a:gd name="T2" fmla="*/ 38 w 149"/>
                  <a:gd name="T3" fmla="*/ 0 h 148"/>
                  <a:gd name="T4" fmla="*/ 1 w 149"/>
                  <a:gd name="T5" fmla="*/ 37 h 148"/>
                  <a:gd name="T6" fmla="*/ 1 w 149"/>
                  <a:gd name="T7" fmla="*/ 111 h 148"/>
                  <a:gd name="T8" fmla="*/ 38 w 149"/>
                  <a:gd name="T9" fmla="*/ 148 h 148"/>
                  <a:gd name="T10" fmla="*/ 112 w 149"/>
                  <a:gd name="T11" fmla="*/ 148 h 148"/>
                  <a:gd name="T12" fmla="*/ 149 w 149"/>
                  <a:gd name="T13" fmla="*/ 111 h 148"/>
                  <a:gd name="T14" fmla="*/ 149 w 149"/>
                  <a:gd name="T15" fmla="*/ 37 h 148"/>
                  <a:gd name="T16" fmla="*/ 112 w 149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48">
                    <a:moveTo>
                      <a:pt x="112" y="0"/>
                    </a:moveTo>
                    <a:cubicBezTo>
                      <a:pt x="87" y="0"/>
                      <a:pt x="62" y="0"/>
                      <a:pt x="38" y="0"/>
                    </a:cubicBezTo>
                    <a:cubicBezTo>
                      <a:pt x="17" y="0"/>
                      <a:pt x="1" y="17"/>
                      <a:pt x="1" y="37"/>
                    </a:cubicBezTo>
                    <a:cubicBezTo>
                      <a:pt x="1" y="62"/>
                      <a:pt x="1" y="86"/>
                      <a:pt x="1" y="111"/>
                    </a:cubicBezTo>
                    <a:cubicBezTo>
                      <a:pt x="0" y="132"/>
                      <a:pt x="17" y="148"/>
                      <a:pt x="38" y="148"/>
                    </a:cubicBezTo>
                    <a:cubicBezTo>
                      <a:pt x="62" y="148"/>
                      <a:pt x="87" y="148"/>
                      <a:pt x="112" y="148"/>
                    </a:cubicBezTo>
                    <a:cubicBezTo>
                      <a:pt x="132" y="148"/>
                      <a:pt x="149" y="132"/>
                      <a:pt x="149" y="111"/>
                    </a:cubicBezTo>
                    <a:cubicBezTo>
                      <a:pt x="149" y="87"/>
                      <a:pt x="149" y="62"/>
                      <a:pt x="149" y="37"/>
                    </a:cubicBezTo>
                    <a:cubicBezTo>
                      <a:pt x="149" y="17"/>
                      <a:pt x="132" y="0"/>
                      <a:pt x="1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9"/>
              <p:cNvSpPr/>
              <p:nvPr/>
            </p:nvSpPr>
            <p:spPr bwMode="auto">
              <a:xfrm>
                <a:off x="7078663" y="-844551"/>
                <a:ext cx="374650" cy="312738"/>
              </a:xfrm>
              <a:custGeom>
                <a:avLst/>
                <a:gdLst>
                  <a:gd name="T0" fmla="*/ 98 w 98"/>
                  <a:gd name="T1" fmla="*/ 76 h 82"/>
                  <a:gd name="T2" fmla="*/ 92 w 98"/>
                  <a:gd name="T3" fmla="*/ 82 h 82"/>
                  <a:gd name="T4" fmla="*/ 84 w 98"/>
                  <a:gd name="T5" fmla="*/ 82 h 82"/>
                  <a:gd name="T6" fmla="*/ 78 w 98"/>
                  <a:gd name="T7" fmla="*/ 76 h 82"/>
                  <a:gd name="T8" fmla="*/ 78 w 98"/>
                  <a:gd name="T9" fmla="*/ 20 h 82"/>
                  <a:gd name="T10" fmla="*/ 59 w 98"/>
                  <a:gd name="T11" fmla="*/ 20 h 82"/>
                  <a:gd name="T12" fmla="*/ 59 w 98"/>
                  <a:gd name="T13" fmla="*/ 76 h 82"/>
                  <a:gd name="T14" fmla="*/ 53 w 98"/>
                  <a:gd name="T15" fmla="*/ 82 h 82"/>
                  <a:gd name="T16" fmla="*/ 45 w 98"/>
                  <a:gd name="T17" fmla="*/ 82 h 82"/>
                  <a:gd name="T18" fmla="*/ 39 w 98"/>
                  <a:gd name="T19" fmla="*/ 76 h 82"/>
                  <a:gd name="T20" fmla="*/ 39 w 98"/>
                  <a:gd name="T21" fmla="*/ 20 h 82"/>
                  <a:gd name="T22" fmla="*/ 19 w 98"/>
                  <a:gd name="T23" fmla="*/ 20 h 82"/>
                  <a:gd name="T24" fmla="*/ 19 w 98"/>
                  <a:gd name="T25" fmla="*/ 76 h 82"/>
                  <a:gd name="T26" fmla="*/ 13 w 98"/>
                  <a:gd name="T27" fmla="*/ 82 h 82"/>
                  <a:gd name="T28" fmla="*/ 6 w 98"/>
                  <a:gd name="T29" fmla="*/ 82 h 82"/>
                  <a:gd name="T30" fmla="*/ 0 w 98"/>
                  <a:gd name="T31" fmla="*/ 76 h 82"/>
                  <a:gd name="T32" fmla="*/ 0 w 98"/>
                  <a:gd name="T33" fmla="*/ 26 h 82"/>
                  <a:gd name="T34" fmla="*/ 6 w 98"/>
                  <a:gd name="T35" fmla="*/ 20 h 82"/>
                  <a:gd name="T36" fmla="*/ 19 w 98"/>
                  <a:gd name="T37" fmla="*/ 20 h 82"/>
                  <a:gd name="T38" fmla="*/ 19 w 98"/>
                  <a:gd name="T39" fmla="*/ 6 h 82"/>
                  <a:gd name="T40" fmla="*/ 25 w 98"/>
                  <a:gd name="T41" fmla="*/ 0 h 82"/>
                  <a:gd name="T42" fmla="*/ 33 w 98"/>
                  <a:gd name="T43" fmla="*/ 0 h 82"/>
                  <a:gd name="T44" fmla="*/ 39 w 98"/>
                  <a:gd name="T45" fmla="*/ 6 h 82"/>
                  <a:gd name="T46" fmla="*/ 39 w 98"/>
                  <a:gd name="T47" fmla="*/ 20 h 82"/>
                  <a:gd name="T48" fmla="*/ 59 w 98"/>
                  <a:gd name="T49" fmla="*/ 20 h 82"/>
                  <a:gd name="T50" fmla="*/ 59 w 98"/>
                  <a:gd name="T51" fmla="*/ 6 h 82"/>
                  <a:gd name="T52" fmla="*/ 64 w 98"/>
                  <a:gd name="T53" fmla="*/ 0 h 82"/>
                  <a:gd name="T54" fmla="*/ 72 w 98"/>
                  <a:gd name="T55" fmla="*/ 0 h 82"/>
                  <a:gd name="T56" fmla="*/ 78 w 98"/>
                  <a:gd name="T57" fmla="*/ 6 h 82"/>
                  <a:gd name="T58" fmla="*/ 78 w 98"/>
                  <a:gd name="T59" fmla="*/ 20 h 82"/>
                  <a:gd name="T60" fmla="*/ 92 w 98"/>
                  <a:gd name="T61" fmla="*/ 20 h 82"/>
                  <a:gd name="T62" fmla="*/ 98 w 98"/>
                  <a:gd name="T63" fmla="*/ 26 h 82"/>
                  <a:gd name="T64" fmla="*/ 98 w 98"/>
                  <a:gd name="T65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82">
                    <a:moveTo>
                      <a:pt x="98" y="76"/>
                    </a:moveTo>
                    <a:cubicBezTo>
                      <a:pt x="98" y="80"/>
                      <a:pt x="96" y="82"/>
                      <a:pt x="92" y="82"/>
                    </a:cubicBezTo>
                    <a:cubicBezTo>
                      <a:pt x="89" y="82"/>
                      <a:pt x="87" y="82"/>
                      <a:pt x="84" y="82"/>
                    </a:cubicBezTo>
                    <a:cubicBezTo>
                      <a:pt x="80" y="82"/>
                      <a:pt x="78" y="80"/>
                      <a:pt x="78" y="76"/>
                    </a:cubicBezTo>
                    <a:cubicBezTo>
                      <a:pt x="78" y="52"/>
                      <a:pt x="78" y="44"/>
                      <a:pt x="78" y="20"/>
                    </a:cubicBezTo>
                    <a:cubicBezTo>
                      <a:pt x="72" y="20"/>
                      <a:pt x="65" y="20"/>
                      <a:pt x="59" y="20"/>
                    </a:cubicBezTo>
                    <a:cubicBezTo>
                      <a:pt x="59" y="44"/>
                      <a:pt x="59" y="52"/>
                      <a:pt x="59" y="76"/>
                    </a:cubicBezTo>
                    <a:cubicBezTo>
                      <a:pt x="59" y="80"/>
                      <a:pt x="57" y="82"/>
                      <a:pt x="53" y="82"/>
                    </a:cubicBezTo>
                    <a:cubicBezTo>
                      <a:pt x="50" y="82"/>
                      <a:pt x="47" y="82"/>
                      <a:pt x="45" y="82"/>
                    </a:cubicBezTo>
                    <a:cubicBezTo>
                      <a:pt x="41" y="82"/>
                      <a:pt x="39" y="80"/>
                      <a:pt x="39" y="76"/>
                    </a:cubicBezTo>
                    <a:cubicBezTo>
                      <a:pt x="39" y="52"/>
                      <a:pt x="39" y="44"/>
                      <a:pt x="39" y="20"/>
                    </a:cubicBezTo>
                    <a:cubicBezTo>
                      <a:pt x="32" y="20"/>
                      <a:pt x="26" y="20"/>
                      <a:pt x="19" y="20"/>
                    </a:cubicBezTo>
                    <a:cubicBezTo>
                      <a:pt x="19" y="44"/>
                      <a:pt x="19" y="52"/>
                      <a:pt x="19" y="76"/>
                    </a:cubicBezTo>
                    <a:cubicBezTo>
                      <a:pt x="19" y="80"/>
                      <a:pt x="18" y="82"/>
                      <a:pt x="13" y="82"/>
                    </a:cubicBezTo>
                    <a:cubicBezTo>
                      <a:pt x="11" y="82"/>
                      <a:pt x="8" y="82"/>
                      <a:pt x="6" y="82"/>
                    </a:cubicBezTo>
                    <a:cubicBezTo>
                      <a:pt x="1" y="82"/>
                      <a:pt x="0" y="80"/>
                      <a:pt x="0" y="76"/>
                    </a:cubicBezTo>
                    <a:cubicBezTo>
                      <a:pt x="0" y="54"/>
                      <a:pt x="0" y="48"/>
                      <a:pt x="0" y="26"/>
                    </a:cubicBezTo>
                    <a:cubicBezTo>
                      <a:pt x="0" y="22"/>
                      <a:pt x="1" y="20"/>
                      <a:pt x="6" y="20"/>
                    </a:cubicBezTo>
                    <a:cubicBezTo>
                      <a:pt x="10" y="20"/>
                      <a:pt x="15" y="20"/>
                      <a:pt x="19" y="20"/>
                    </a:cubicBezTo>
                    <a:cubicBezTo>
                      <a:pt x="19" y="15"/>
                      <a:pt x="19" y="11"/>
                      <a:pt x="19" y="6"/>
                    </a:cubicBezTo>
                    <a:cubicBezTo>
                      <a:pt x="19" y="2"/>
                      <a:pt x="21" y="0"/>
                      <a:pt x="25" y="0"/>
                    </a:cubicBezTo>
                    <a:cubicBezTo>
                      <a:pt x="28" y="0"/>
                      <a:pt x="30" y="0"/>
                      <a:pt x="33" y="0"/>
                    </a:cubicBezTo>
                    <a:cubicBezTo>
                      <a:pt x="37" y="0"/>
                      <a:pt x="39" y="2"/>
                      <a:pt x="39" y="6"/>
                    </a:cubicBezTo>
                    <a:cubicBezTo>
                      <a:pt x="39" y="11"/>
                      <a:pt x="39" y="15"/>
                      <a:pt x="39" y="20"/>
                    </a:cubicBezTo>
                    <a:cubicBezTo>
                      <a:pt x="45" y="20"/>
                      <a:pt x="52" y="20"/>
                      <a:pt x="59" y="20"/>
                    </a:cubicBezTo>
                    <a:cubicBezTo>
                      <a:pt x="59" y="15"/>
                      <a:pt x="59" y="11"/>
                      <a:pt x="59" y="6"/>
                    </a:cubicBezTo>
                    <a:cubicBezTo>
                      <a:pt x="59" y="2"/>
                      <a:pt x="60" y="0"/>
                      <a:pt x="64" y="0"/>
                    </a:cubicBezTo>
                    <a:cubicBezTo>
                      <a:pt x="67" y="0"/>
                      <a:pt x="70" y="0"/>
                      <a:pt x="72" y="0"/>
                    </a:cubicBezTo>
                    <a:cubicBezTo>
                      <a:pt x="76" y="0"/>
                      <a:pt x="78" y="2"/>
                      <a:pt x="78" y="6"/>
                    </a:cubicBezTo>
                    <a:cubicBezTo>
                      <a:pt x="78" y="11"/>
                      <a:pt x="78" y="15"/>
                      <a:pt x="78" y="20"/>
                    </a:cubicBezTo>
                    <a:cubicBezTo>
                      <a:pt x="83" y="20"/>
                      <a:pt x="87" y="20"/>
                      <a:pt x="92" y="20"/>
                    </a:cubicBezTo>
                    <a:cubicBezTo>
                      <a:pt x="96" y="20"/>
                      <a:pt x="98" y="22"/>
                      <a:pt x="98" y="26"/>
                    </a:cubicBezTo>
                    <a:cubicBezTo>
                      <a:pt x="98" y="48"/>
                      <a:pt x="98" y="54"/>
                      <a:pt x="98" y="76"/>
                    </a:cubicBezTo>
                    <a:close/>
                  </a:path>
                </a:pathLst>
              </a:custGeom>
              <a:solidFill>
                <a:srgbClr val="B3E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DEB25-C1DC-3545-844F-86D81D896D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05313" y="6436614"/>
            <a:ext cx="4780476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defTabSz="608965"/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 a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product of maker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module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</a:t>
            </a:r>
            <a:r>
              <a:rPr lang="en-US" altLang="zh-CN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confidential | www.microduino.cc</a:t>
            </a:r>
            <a:endParaRPr lang="en-US" sz="1200" b="0" dirty="0">
              <a:solidFill>
                <a:prstClr val="black">
                  <a:lumMod val="50000"/>
                  <a:lumOff val="50000"/>
                </a:prstClr>
              </a:solidFill>
              <a:latin typeface="Microduino"/>
              <a:cs typeface="Microduino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4" y="6421627"/>
            <a:ext cx="1954832" cy="284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蓝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DBDBDB"/>
          </a:solidFill>
        </p:grpSpPr>
        <p:grpSp>
          <p:nvGrpSpPr>
            <p:cNvPr id="245" name="组合 244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131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6" name="组合 245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136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2" name="组合 241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148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2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4" name="组合 243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161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0" name="组合 239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164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3" name="组合 242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180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1" name="组合 240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27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8" name="组合 247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7" name="组合 246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9" name="组合 248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5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5" name="组合 254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56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橙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F6A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文本框 25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61" name="组合 26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262" name="组合 26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49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3" name="组合 26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49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8" name="组合 26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48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8" name="组合 27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48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9" name="组合 27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47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1" name="组合 29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46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28" name="组合 32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45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2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30" name="组合 32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5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41" name="组合 34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4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38" name="组合 43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4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39" name="组合 43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4859123" y="2103753"/>
            <a:ext cx="2473754" cy="2333503"/>
            <a:chOff x="4859123" y="2103753"/>
            <a:chExt cx="2473754" cy="2333503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4859123" y="3729370"/>
              <a:ext cx="247375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  <a:endParaRPr lang="en-US" altLang="zh-CN" sz="4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5332343" y="2103753"/>
              <a:ext cx="1527315" cy="1506222"/>
              <a:chOff x="6978650" y="-971551"/>
              <a:chExt cx="574675" cy="566738"/>
            </a:xfrm>
          </p:grpSpPr>
          <p:sp>
            <p:nvSpPr>
              <p:cNvPr id="11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6978650" y="-966788"/>
                <a:ext cx="5746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8"/>
              <p:cNvSpPr/>
              <p:nvPr/>
            </p:nvSpPr>
            <p:spPr bwMode="auto">
              <a:xfrm>
                <a:off x="6978650" y="-971551"/>
                <a:ext cx="571500" cy="566738"/>
              </a:xfrm>
              <a:custGeom>
                <a:avLst/>
                <a:gdLst>
                  <a:gd name="T0" fmla="*/ 112 w 149"/>
                  <a:gd name="T1" fmla="*/ 0 h 148"/>
                  <a:gd name="T2" fmla="*/ 38 w 149"/>
                  <a:gd name="T3" fmla="*/ 0 h 148"/>
                  <a:gd name="T4" fmla="*/ 1 w 149"/>
                  <a:gd name="T5" fmla="*/ 37 h 148"/>
                  <a:gd name="T6" fmla="*/ 1 w 149"/>
                  <a:gd name="T7" fmla="*/ 111 h 148"/>
                  <a:gd name="T8" fmla="*/ 38 w 149"/>
                  <a:gd name="T9" fmla="*/ 148 h 148"/>
                  <a:gd name="T10" fmla="*/ 112 w 149"/>
                  <a:gd name="T11" fmla="*/ 148 h 148"/>
                  <a:gd name="T12" fmla="*/ 149 w 149"/>
                  <a:gd name="T13" fmla="*/ 111 h 148"/>
                  <a:gd name="T14" fmla="*/ 149 w 149"/>
                  <a:gd name="T15" fmla="*/ 37 h 148"/>
                  <a:gd name="T16" fmla="*/ 112 w 149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48">
                    <a:moveTo>
                      <a:pt x="112" y="0"/>
                    </a:moveTo>
                    <a:cubicBezTo>
                      <a:pt x="87" y="0"/>
                      <a:pt x="62" y="0"/>
                      <a:pt x="38" y="0"/>
                    </a:cubicBezTo>
                    <a:cubicBezTo>
                      <a:pt x="17" y="0"/>
                      <a:pt x="1" y="17"/>
                      <a:pt x="1" y="37"/>
                    </a:cubicBezTo>
                    <a:cubicBezTo>
                      <a:pt x="1" y="62"/>
                      <a:pt x="1" y="86"/>
                      <a:pt x="1" y="111"/>
                    </a:cubicBezTo>
                    <a:cubicBezTo>
                      <a:pt x="0" y="132"/>
                      <a:pt x="17" y="148"/>
                      <a:pt x="38" y="148"/>
                    </a:cubicBezTo>
                    <a:cubicBezTo>
                      <a:pt x="62" y="148"/>
                      <a:pt x="87" y="148"/>
                      <a:pt x="112" y="148"/>
                    </a:cubicBezTo>
                    <a:cubicBezTo>
                      <a:pt x="132" y="148"/>
                      <a:pt x="149" y="132"/>
                      <a:pt x="149" y="111"/>
                    </a:cubicBezTo>
                    <a:cubicBezTo>
                      <a:pt x="149" y="87"/>
                      <a:pt x="149" y="62"/>
                      <a:pt x="149" y="37"/>
                    </a:cubicBezTo>
                    <a:cubicBezTo>
                      <a:pt x="149" y="17"/>
                      <a:pt x="132" y="0"/>
                      <a:pt x="1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9"/>
              <p:cNvSpPr/>
              <p:nvPr/>
            </p:nvSpPr>
            <p:spPr bwMode="auto">
              <a:xfrm>
                <a:off x="7078663" y="-844551"/>
                <a:ext cx="374650" cy="312738"/>
              </a:xfrm>
              <a:custGeom>
                <a:avLst/>
                <a:gdLst>
                  <a:gd name="T0" fmla="*/ 98 w 98"/>
                  <a:gd name="T1" fmla="*/ 76 h 82"/>
                  <a:gd name="T2" fmla="*/ 92 w 98"/>
                  <a:gd name="T3" fmla="*/ 82 h 82"/>
                  <a:gd name="T4" fmla="*/ 84 w 98"/>
                  <a:gd name="T5" fmla="*/ 82 h 82"/>
                  <a:gd name="T6" fmla="*/ 78 w 98"/>
                  <a:gd name="T7" fmla="*/ 76 h 82"/>
                  <a:gd name="T8" fmla="*/ 78 w 98"/>
                  <a:gd name="T9" fmla="*/ 20 h 82"/>
                  <a:gd name="T10" fmla="*/ 59 w 98"/>
                  <a:gd name="T11" fmla="*/ 20 h 82"/>
                  <a:gd name="T12" fmla="*/ 59 w 98"/>
                  <a:gd name="T13" fmla="*/ 76 h 82"/>
                  <a:gd name="T14" fmla="*/ 53 w 98"/>
                  <a:gd name="T15" fmla="*/ 82 h 82"/>
                  <a:gd name="T16" fmla="*/ 45 w 98"/>
                  <a:gd name="T17" fmla="*/ 82 h 82"/>
                  <a:gd name="T18" fmla="*/ 39 w 98"/>
                  <a:gd name="T19" fmla="*/ 76 h 82"/>
                  <a:gd name="T20" fmla="*/ 39 w 98"/>
                  <a:gd name="T21" fmla="*/ 20 h 82"/>
                  <a:gd name="T22" fmla="*/ 19 w 98"/>
                  <a:gd name="T23" fmla="*/ 20 h 82"/>
                  <a:gd name="T24" fmla="*/ 19 w 98"/>
                  <a:gd name="T25" fmla="*/ 76 h 82"/>
                  <a:gd name="T26" fmla="*/ 13 w 98"/>
                  <a:gd name="T27" fmla="*/ 82 h 82"/>
                  <a:gd name="T28" fmla="*/ 6 w 98"/>
                  <a:gd name="T29" fmla="*/ 82 h 82"/>
                  <a:gd name="T30" fmla="*/ 0 w 98"/>
                  <a:gd name="T31" fmla="*/ 76 h 82"/>
                  <a:gd name="T32" fmla="*/ 0 w 98"/>
                  <a:gd name="T33" fmla="*/ 26 h 82"/>
                  <a:gd name="T34" fmla="*/ 6 w 98"/>
                  <a:gd name="T35" fmla="*/ 20 h 82"/>
                  <a:gd name="T36" fmla="*/ 19 w 98"/>
                  <a:gd name="T37" fmla="*/ 20 h 82"/>
                  <a:gd name="T38" fmla="*/ 19 w 98"/>
                  <a:gd name="T39" fmla="*/ 6 h 82"/>
                  <a:gd name="T40" fmla="*/ 25 w 98"/>
                  <a:gd name="T41" fmla="*/ 0 h 82"/>
                  <a:gd name="T42" fmla="*/ 33 w 98"/>
                  <a:gd name="T43" fmla="*/ 0 h 82"/>
                  <a:gd name="T44" fmla="*/ 39 w 98"/>
                  <a:gd name="T45" fmla="*/ 6 h 82"/>
                  <a:gd name="T46" fmla="*/ 39 w 98"/>
                  <a:gd name="T47" fmla="*/ 20 h 82"/>
                  <a:gd name="T48" fmla="*/ 59 w 98"/>
                  <a:gd name="T49" fmla="*/ 20 h 82"/>
                  <a:gd name="T50" fmla="*/ 59 w 98"/>
                  <a:gd name="T51" fmla="*/ 6 h 82"/>
                  <a:gd name="T52" fmla="*/ 64 w 98"/>
                  <a:gd name="T53" fmla="*/ 0 h 82"/>
                  <a:gd name="T54" fmla="*/ 72 w 98"/>
                  <a:gd name="T55" fmla="*/ 0 h 82"/>
                  <a:gd name="T56" fmla="*/ 78 w 98"/>
                  <a:gd name="T57" fmla="*/ 6 h 82"/>
                  <a:gd name="T58" fmla="*/ 78 w 98"/>
                  <a:gd name="T59" fmla="*/ 20 h 82"/>
                  <a:gd name="T60" fmla="*/ 92 w 98"/>
                  <a:gd name="T61" fmla="*/ 20 h 82"/>
                  <a:gd name="T62" fmla="*/ 98 w 98"/>
                  <a:gd name="T63" fmla="*/ 26 h 82"/>
                  <a:gd name="T64" fmla="*/ 98 w 98"/>
                  <a:gd name="T65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82">
                    <a:moveTo>
                      <a:pt x="98" y="76"/>
                    </a:moveTo>
                    <a:cubicBezTo>
                      <a:pt x="98" y="80"/>
                      <a:pt x="96" y="82"/>
                      <a:pt x="92" y="82"/>
                    </a:cubicBezTo>
                    <a:cubicBezTo>
                      <a:pt x="89" y="82"/>
                      <a:pt x="87" y="82"/>
                      <a:pt x="84" y="82"/>
                    </a:cubicBezTo>
                    <a:cubicBezTo>
                      <a:pt x="80" y="82"/>
                      <a:pt x="78" y="80"/>
                      <a:pt x="78" y="76"/>
                    </a:cubicBezTo>
                    <a:cubicBezTo>
                      <a:pt x="78" y="52"/>
                      <a:pt x="78" y="44"/>
                      <a:pt x="78" y="20"/>
                    </a:cubicBezTo>
                    <a:cubicBezTo>
                      <a:pt x="72" y="20"/>
                      <a:pt x="65" y="20"/>
                      <a:pt x="59" y="20"/>
                    </a:cubicBezTo>
                    <a:cubicBezTo>
                      <a:pt x="59" y="44"/>
                      <a:pt x="59" y="52"/>
                      <a:pt x="59" y="76"/>
                    </a:cubicBezTo>
                    <a:cubicBezTo>
                      <a:pt x="59" y="80"/>
                      <a:pt x="57" y="82"/>
                      <a:pt x="53" y="82"/>
                    </a:cubicBezTo>
                    <a:cubicBezTo>
                      <a:pt x="50" y="82"/>
                      <a:pt x="47" y="82"/>
                      <a:pt x="45" y="82"/>
                    </a:cubicBezTo>
                    <a:cubicBezTo>
                      <a:pt x="41" y="82"/>
                      <a:pt x="39" y="80"/>
                      <a:pt x="39" y="76"/>
                    </a:cubicBezTo>
                    <a:cubicBezTo>
                      <a:pt x="39" y="52"/>
                      <a:pt x="39" y="44"/>
                      <a:pt x="39" y="20"/>
                    </a:cubicBezTo>
                    <a:cubicBezTo>
                      <a:pt x="32" y="20"/>
                      <a:pt x="26" y="20"/>
                      <a:pt x="19" y="20"/>
                    </a:cubicBezTo>
                    <a:cubicBezTo>
                      <a:pt x="19" y="44"/>
                      <a:pt x="19" y="52"/>
                      <a:pt x="19" y="76"/>
                    </a:cubicBezTo>
                    <a:cubicBezTo>
                      <a:pt x="19" y="80"/>
                      <a:pt x="18" y="82"/>
                      <a:pt x="13" y="82"/>
                    </a:cubicBezTo>
                    <a:cubicBezTo>
                      <a:pt x="11" y="82"/>
                      <a:pt x="8" y="82"/>
                      <a:pt x="6" y="82"/>
                    </a:cubicBezTo>
                    <a:cubicBezTo>
                      <a:pt x="1" y="82"/>
                      <a:pt x="0" y="80"/>
                      <a:pt x="0" y="76"/>
                    </a:cubicBezTo>
                    <a:cubicBezTo>
                      <a:pt x="0" y="54"/>
                      <a:pt x="0" y="48"/>
                      <a:pt x="0" y="26"/>
                    </a:cubicBezTo>
                    <a:cubicBezTo>
                      <a:pt x="0" y="22"/>
                      <a:pt x="1" y="20"/>
                      <a:pt x="6" y="20"/>
                    </a:cubicBezTo>
                    <a:cubicBezTo>
                      <a:pt x="10" y="20"/>
                      <a:pt x="15" y="20"/>
                      <a:pt x="19" y="20"/>
                    </a:cubicBezTo>
                    <a:cubicBezTo>
                      <a:pt x="19" y="15"/>
                      <a:pt x="19" y="11"/>
                      <a:pt x="19" y="6"/>
                    </a:cubicBezTo>
                    <a:cubicBezTo>
                      <a:pt x="19" y="2"/>
                      <a:pt x="21" y="0"/>
                      <a:pt x="25" y="0"/>
                    </a:cubicBezTo>
                    <a:cubicBezTo>
                      <a:pt x="28" y="0"/>
                      <a:pt x="30" y="0"/>
                      <a:pt x="33" y="0"/>
                    </a:cubicBezTo>
                    <a:cubicBezTo>
                      <a:pt x="37" y="0"/>
                      <a:pt x="39" y="2"/>
                      <a:pt x="39" y="6"/>
                    </a:cubicBezTo>
                    <a:cubicBezTo>
                      <a:pt x="39" y="11"/>
                      <a:pt x="39" y="15"/>
                      <a:pt x="39" y="20"/>
                    </a:cubicBezTo>
                    <a:cubicBezTo>
                      <a:pt x="45" y="20"/>
                      <a:pt x="52" y="20"/>
                      <a:pt x="59" y="20"/>
                    </a:cubicBezTo>
                    <a:cubicBezTo>
                      <a:pt x="59" y="15"/>
                      <a:pt x="59" y="11"/>
                      <a:pt x="59" y="6"/>
                    </a:cubicBezTo>
                    <a:cubicBezTo>
                      <a:pt x="59" y="2"/>
                      <a:pt x="60" y="0"/>
                      <a:pt x="64" y="0"/>
                    </a:cubicBezTo>
                    <a:cubicBezTo>
                      <a:pt x="67" y="0"/>
                      <a:pt x="70" y="0"/>
                      <a:pt x="72" y="0"/>
                    </a:cubicBezTo>
                    <a:cubicBezTo>
                      <a:pt x="76" y="0"/>
                      <a:pt x="78" y="2"/>
                      <a:pt x="78" y="6"/>
                    </a:cubicBezTo>
                    <a:cubicBezTo>
                      <a:pt x="78" y="11"/>
                      <a:pt x="78" y="15"/>
                      <a:pt x="78" y="20"/>
                    </a:cubicBezTo>
                    <a:cubicBezTo>
                      <a:pt x="83" y="20"/>
                      <a:pt x="87" y="20"/>
                      <a:pt x="92" y="20"/>
                    </a:cubicBezTo>
                    <a:cubicBezTo>
                      <a:pt x="96" y="20"/>
                      <a:pt x="98" y="22"/>
                      <a:pt x="98" y="26"/>
                    </a:cubicBezTo>
                    <a:cubicBezTo>
                      <a:pt x="98" y="48"/>
                      <a:pt x="98" y="54"/>
                      <a:pt x="98" y="76"/>
                    </a:cubicBezTo>
                    <a:close/>
                  </a:path>
                </a:pathLst>
              </a:custGeom>
              <a:solidFill>
                <a:srgbClr val="B3E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连接符 71"/>
          <p:cNvCxnSpPr/>
          <p:nvPr/>
        </p:nvCxnSpPr>
        <p:spPr>
          <a:xfrm>
            <a:off x="10203880" y="-100330"/>
            <a:ext cx="0" cy="2975226"/>
          </a:xfrm>
          <a:prstGeom prst="line">
            <a:avLst/>
          </a:prstGeom>
          <a:ln w="38100">
            <a:solidFill>
              <a:srgbClr val="0F8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2747010"/>
            <a:ext cx="12208510" cy="9810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680688" y="2537992"/>
            <a:ext cx="1449327" cy="1190234"/>
            <a:chOff x="8304258" y="3832122"/>
            <a:chExt cx="1449327" cy="1190234"/>
          </a:xfrm>
        </p:grpSpPr>
        <p:grpSp>
          <p:nvGrpSpPr>
            <p:cNvPr id="40" name="组合 39"/>
            <p:cNvGrpSpPr/>
            <p:nvPr/>
          </p:nvGrpSpPr>
          <p:grpSpPr>
            <a:xfrm rot="20754682">
              <a:off x="9490428" y="3832122"/>
              <a:ext cx="263157" cy="526245"/>
              <a:chOff x="1645157" y="4042843"/>
              <a:chExt cx="263157" cy="526245"/>
            </a:xfrm>
          </p:grpSpPr>
          <p:sp>
            <p:nvSpPr>
              <p:cNvPr id="3" name="Freeform 13"/>
              <p:cNvSpPr/>
              <p:nvPr/>
            </p:nvSpPr>
            <p:spPr bwMode="auto">
              <a:xfrm>
                <a:off x="1761773" y="4042843"/>
                <a:ext cx="146541" cy="526245"/>
              </a:xfrm>
              <a:custGeom>
                <a:avLst/>
                <a:gdLst>
                  <a:gd name="T0" fmla="*/ 141 w 141"/>
                  <a:gd name="T1" fmla="*/ 276 h 541"/>
                  <a:gd name="T2" fmla="*/ 39 w 141"/>
                  <a:gd name="T3" fmla="*/ 524 h 541"/>
                  <a:gd name="T4" fmla="*/ 10 w 141"/>
                  <a:gd name="T5" fmla="*/ 530 h 541"/>
                  <a:gd name="T6" fmla="*/ 16 w 141"/>
                  <a:gd name="T7" fmla="*/ 502 h 541"/>
                  <a:gd name="T8" fmla="*/ 15 w 141"/>
                  <a:gd name="T9" fmla="*/ 38 h 541"/>
                  <a:gd name="T10" fmla="*/ 11 w 141"/>
                  <a:gd name="T11" fmla="*/ 11 h 541"/>
                  <a:gd name="T12" fmla="*/ 40 w 141"/>
                  <a:gd name="T13" fmla="*/ 16 h 541"/>
                  <a:gd name="T14" fmla="*/ 141 w 141"/>
                  <a:gd name="T15" fmla="*/ 276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541">
                    <a:moveTo>
                      <a:pt x="141" y="276"/>
                    </a:moveTo>
                    <a:cubicBezTo>
                      <a:pt x="138" y="368"/>
                      <a:pt x="107" y="454"/>
                      <a:pt x="39" y="524"/>
                    </a:cubicBezTo>
                    <a:cubicBezTo>
                      <a:pt x="30" y="533"/>
                      <a:pt x="22" y="541"/>
                      <a:pt x="10" y="530"/>
                    </a:cubicBezTo>
                    <a:cubicBezTo>
                      <a:pt x="0" y="519"/>
                      <a:pt x="8" y="510"/>
                      <a:pt x="16" y="502"/>
                    </a:cubicBezTo>
                    <a:cubicBezTo>
                      <a:pt x="139" y="374"/>
                      <a:pt x="140" y="167"/>
                      <a:pt x="15" y="38"/>
                    </a:cubicBezTo>
                    <a:cubicBezTo>
                      <a:pt x="8" y="30"/>
                      <a:pt x="0" y="21"/>
                      <a:pt x="11" y="11"/>
                    </a:cubicBezTo>
                    <a:cubicBezTo>
                      <a:pt x="22" y="0"/>
                      <a:pt x="31" y="7"/>
                      <a:pt x="40" y="16"/>
                    </a:cubicBezTo>
                    <a:cubicBezTo>
                      <a:pt x="106" y="88"/>
                      <a:pt x="139" y="174"/>
                      <a:pt x="141" y="276"/>
                    </a:cubicBezTo>
                    <a:close/>
                  </a:path>
                </a:pathLst>
              </a:custGeom>
              <a:solidFill>
                <a:srgbClr val="0F80DE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" name="Freeform 16"/>
              <p:cNvSpPr/>
              <p:nvPr/>
            </p:nvSpPr>
            <p:spPr bwMode="auto">
              <a:xfrm>
                <a:off x="1703685" y="4100401"/>
                <a:ext cx="122777" cy="414418"/>
              </a:xfrm>
              <a:custGeom>
                <a:avLst/>
                <a:gdLst>
                  <a:gd name="T0" fmla="*/ 117 w 118"/>
                  <a:gd name="T1" fmla="*/ 211 h 426"/>
                  <a:gd name="T2" fmla="*/ 51 w 118"/>
                  <a:gd name="T3" fmla="*/ 395 h 426"/>
                  <a:gd name="T4" fmla="*/ 39 w 118"/>
                  <a:gd name="T5" fmla="*/ 409 h 426"/>
                  <a:gd name="T6" fmla="*/ 10 w 118"/>
                  <a:gd name="T7" fmla="*/ 414 h 426"/>
                  <a:gd name="T8" fmla="*/ 15 w 118"/>
                  <a:gd name="T9" fmla="*/ 387 h 426"/>
                  <a:gd name="T10" fmla="*/ 78 w 118"/>
                  <a:gd name="T11" fmla="*/ 271 h 426"/>
                  <a:gd name="T12" fmla="*/ 18 w 118"/>
                  <a:gd name="T13" fmla="*/ 39 h 426"/>
                  <a:gd name="T14" fmla="*/ 11 w 118"/>
                  <a:gd name="T15" fmla="*/ 32 h 426"/>
                  <a:gd name="T16" fmla="*/ 10 w 118"/>
                  <a:gd name="T17" fmla="*/ 9 h 426"/>
                  <a:gd name="T18" fmla="*/ 34 w 118"/>
                  <a:gd name="T19" fmla="*/ 10 h 426"/>
                  <a:gd name="T20" fmla="*/ 96 w 118"/>
                  <a:gd name="T21" fmla="*/ 102 h 426"/>
                  <a:gd name="T22" fmla="*/ 117 w 118"/>
                  <a:gd name="T23" fmla="*/ 21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" h="426">
                    <a:moveTo>
                      <a:pt x="117" y="211"/>
                    </a:moveTo>
                    <a:cubicBezTo>
                      <a:pt x="116" y="280"/>
                      <a:pt x="94" y="342"/>
                      <a:pt x="51" y="395"/>
                    </a:cubicBezTo>
                    <a:cubicBezTo>
                      <a:pt x="47" y="400"/>
                      <a:pt x="43" y="404"/>
                      <a:pt x="39" y="409"/>
                    </a:cubicBezTo>
                    <a:cubicBezTo>
                      <a:pt x="30" y="417"/>
                      <a:pt x="21" y="426"/>
                      <a:pt x="10" y="414"/>
                    </a:cubicBezTo>
                    <a:cubicBezTo>
                      <a:pt x="0" y="404"/>
                      <a:pt x="8" y="395"/>
                      <a:pt x="15" y="387"/>
                    </a:cubicBezTo>
                    <a:cubicBezTo>
                      <a:pt x="46" y="354"/>
                      <a:pt x="68" y="315"/>
                      <a:pt x="78" y="271"/>
                    </a:cubicBezTo>
                    <a:cubicBezTo>
                      <a:pt x="97" y="183"/>
                      <a:pt x="77" y="106"/>
                      <a:pt x="18" y="39"/>
                    </a:cubicBezTo>
                    <a:cubicBezTo>
                      <a:pt x="16" y="36"/>
                      <a:pt x="13" y="34"/>
                      <a:pt x="11" y="32"/>
                    </a:cubicBezTo>
                    <a:cubicBezTo>
                      <a:pt x="4" y="24"/>
                      <a:pt x="2" y="16"/>
                      <a:pt x="10" y="9"/>
                    </a:cubicBezTo>
                    <a:cubicBezTo>
                      <a:pt x="18" y="0"/>
                      <a:pt x="26" y="2"/>
                      <a:pt x="34" y="10"/>
                    </a:cubicBezTo>
                    <a:cubicBezTo>
                      <a:pt x="61" y="36"/>
                      <a:pt x="82" y="68"/>
                      <a:pt x="96" y="102"/>
                    </a:cubicBezTo>
                    <a:cubicBezTo>
                      <a:pt x="110" y="137"/>
                      <a:pt x="118" y="174"/>
                      <a:pt x="117" y="211"/>
                    </a:cubicBezTo>
                    <a:close/>
                  </a:path>
                </a:pathLst>
              </a:custGeom>
              <a:solidFill>
                <a:srgbClr val="0F80DE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" name="Freeform 18"/>
              <p:cNvSpPr/>
              <p:nvPr/>
            </p:nvSpPr>
            <p:spPr bwMode="auto">
              <a:xfrm>
                <a:off x="1645157" y="4153848"/>
                <a:ext cx="96814" cy="305469"/>
              </a:xfrm>
              <a:custGeom>
                <a:avLst/>
                <a:gdLst>
                  <a:gd name="T0" fmla="*/ 93 w 93"/>
                  <a:gd name="T1" fmla="*/ 152 h 314"/>
                  <a:gd name="T2" fmla="*/ 38 w 93"/>
                  <a:gd name="T3" fmla="*/ 296 h 314"/>
                  <a:gd name="T4" fmla="*/ 10 w 93"/>
                  <a:gd name="T5" fmla="*/ 303 h 314"/>
                  <a:gd name="T6" fmla="*/ 14 w 93"/>
                  <a:gd name="T7" fmla="*/ 276 h 314"/>
                  <a:gd name="T8" fmla="*/ 12 w 93"/>
                  <a:gd name="T9" fmla="*/ 35 h 314"/>
                  <a:gd name="T10" fmla="*/ 11 w 93"/>
                  <a:gd name="T11" fmla="*/ 9 h 314"/>
                  <a:gd name="T12" fmla="*/ 36 w 93"/>
                  <a:gd name="T13" fmla="*/ 14 h 314"/>
                  <a:gd name="T14" fmla="*/ 93 w 93"/>
                  <a:gd name="T15" fmla="*/ 15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14">
                    <a:moveTo>
                      <a:pt x="93" y="152"/>
                    </a:moveTo>
                    <a:cubicBezTo>
                      <a:pt x="93" y="210"/>
                      <a:pt x="74" y="257"/>
                      <a:pt x="38" y="296"/>
                    </a:cubicBezTo>
                    <a:cubicBezTo>
                      <a:pt x="31" y="305"/>
                      <a:pt x="22" y="314"/>
                      <a:pt x="10" y="303"/>
                    </a:cubicBezTo>
                    <a:cubicBezTo>
                      <a:pt x="0" y="293"/>
                      <a:pt x="7" y="285"/>
                      <a:pt x="14" y="276"/>
                    </a:cubicBezTo>
                    <a:cubicBezTo>
                      <a:pt x="78" y="200"/>
                      <a:pt x="77" y="111"/>
                      <a:pt x="12" y="35"/>
                    </a:cubicBezTo>
                    <a:cubicBezTo>
                      <a:pt x="5" y="26"/>
                      <a:pt x="1" y="18"/>
                      <a:pt x="11" y="9"/>
                    </a:cubicBezTo>
                    <a:cubicBezTo>
                      <a:pt x="20" y="0"/>
                      <a:pt x="29" y="6"/>
                      <a:pt x="36" y="14"/>
                    </a:cubicBezTo>
                    <a:cubicBezTo>
                      <a:pt x="74" y="54"/>
                      <a:pt x="92" y="102"/>
                      <a:pt x="93" y="152"/>
                    </a:cubicBezTo>
                    <a:close/>
                  </a:path>
                </a:pathLst>
              </a:custGeom>
              <a:solidFill>
                <a:srgbClr val="0F80DE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304258" y="4007281"/>
              <a:ext cx="1118288" cy="1015075"/>
              <a:chOff x="-18211165" y="-3740934"/>
              <a:chExt cx="5832630" cy="5294302"/>
            </a:xfrm>
          </p:grpSpPr>
          <p:grpSp>
            <p:nvGrpSpPr>
              <p:cNvPr id="38" name="组合 37"/>
              <p:cNvGrpSpPr/>
              <p:nvPr/>
            </p:nvGrpSpPr>
            <p:grpSpPr>
              <a:xfrm rot="20460374">
                <a:off x="-14662948" y="-3740934"/>
                <a:ext cx="2284413" cy="2109788"/>
                <a:chOff x="-14561502" y="-3731419"/>
                <a:chExt cx="2284413" cy="2109788"/>
              </a:xfrm>
            </p:grpSpPr>
            <p:sp>
              <p:nvSpPr>
                <p:cNvPr id="6" name="Freeform 29"/>
                <p:cNvSpPr/>
                <p:nvPr/>
              </p:nvSpPr>
              <p:spPr bwMode="auto">
                <a:xfrm>
                  <a:off x="-14561502" y="-3731419"/>
                  <a:ext cx="2284413" cy="2109788"/>
                </a:xfrm>
                <a:custGeom>
                  <a:avLst/>
                  <a:gdLst>
                    <a:gd name="T0" fmla="*/ 608 w 608"/>
                    <a:gd name="T1" fmla="*/ 562 h 562"/>
                    <a:gd name="T2" fmla="*/ 364 w 608"/>
                    <a:gd name="T3" fmla="*/ 472 h 562"/>
                    <a:gd name="T4" fmla="*/ 315 w 608"/>
                    <a:gd name="T5" fmla="*/ 454 h 562"/>
                    <a:gd name="T6" fmla="*/ 47 w 608"/>
                    <a:gd name="T7" fmla="*/ 415 h 562"/>
                    <a:gd name="T8" fmla="*/ 1 w 608"/>
                    <a:gd name="T9" fmla="*/ 370 h 562"/>
                    <a:gd name="T10" fmla="*/ 1 w 608"/>
                    <a:gd name="T11" fmla="*/ 169 h 562"/>
                    <a:gd name="T12" fmla="*/ 19 w 608"/>
                    <a:gd name="T13" fmla="*/ 151 h 562"/>
                    <a:gd name="T14" fmla="*/ 80 w 608"/>
                    <a:gd name="T15" fmla="*/ 151 h 562"/>
                    <a:gd name="T16" fmla="*/ 317 w 608"/>
                    <a:gd name="T17" fmla="*/ 108 h 562"/>
                    <a:gd name="T18" fmla="*/ 585 w 608"/>
                    <a:gd name="T19" fmla="*/ 8 h 562"/>
                    <a:gd name="T20" fmla="*/ 608 w 608"/>
                    <a:gd name="T21" fmla="*/ 0 h 562"/>
                    <a:gd name="T22" fmla="*/ 608 w 608"/>
                    <a:gd name="T23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8" h="562">
                      <a:moveTo>
                        <a:pt x="608" y="562"/>
                      </a:moveTo>
                      <a:cubicBezTo>
                        <a:pt x="526" y="532"/>
                        <a:pt x="445" y="502"/>
                        <a:pt x="364" y="472"/>
                      </a:cubicBezTo>
                      <a:cubicBezTo>
                        <a:pt x="348" y="466"/>
                        <a:pt x="331" y="462"/>
                        <a:pt x="315" y="454"/>
                      </a:cubicBezTo>
                      <a:cubicBezTo>
                        <a:pt x="230" y="409"/>
                        <a:pt x="138" y="414"/>
                        <a:pt x="47" y="415"/>
                      </a:cubicBezTo>
                      <a:cubicBezTo>
                        <a:pt x="1" y="416"/>
                        <a:pt x="1" y="415"/>
                        <a:pt x="1" y="370"/>
                      </a:cubicBezTo>
                      <a:cubicBezTo>
                        <a:pt x="1" y="303"/>
                        <a:pt x="1" y="236"/>
                        <a:pt x="1" y="169"/>
                      </a:cubicBezTo>
                      <a:cubicBezTo>
                        <a:pt x="0" y="154"/>
                        <a:pt x="5" y="150"/>
                        <a:pt x="19" y="151"/>
                      </a:cubicBezTo>
                      <a:cubicBezTo>
                        <a:pt x="39" y="152"/>
                        <a:pt x="60" y="149"/>
                        <a:pt x="80" y="151"/>
                      </a:cubicBezTo>
                      <a:cubicBezTo>
                        <a:pt x="163" y="157"/>
                        <a:pt x="240" y="140"/>
                        <a:pt x="317" y="108"/>
                      </a:cubicBezTo>
                      <a:cubicBezTo>
                        <a:pt x="405" y="71"/>
                        <a:pt x="496" y="41"/>
                        <a:pt x="585" y="8"/>
                      </a:cubicBezTo>
                      <a:cubicBezTo>
                        <a:pt x="592" y="5"/>
                        <a:pt x="599" y="3"/>
                        <a:pt x="608" y="0"/>
                      </a:cubicBezTo>
                      <a:cubicBezTo>
                        <a:pt x="608" y="188"/>
                        <a:pt x="608" y="374"/>
                        <a:pt x="608" y="562"/>
                      </a:cubicBezTo>
                      <a:close/>
                    </a:path>
                  </a:pathLst>
                </a:custGeom>
                <a:solidFill>
                  <a:srgbClr val="0F80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7" name="Freeform 32"/>
                <p:cNvSpPr/>
                <p:nvPr/>
              </p:nvSpPr>
              <p:spPr bwMode="auto">
                <a:xfrm>
                  <a:off x="-14320202" y="-3390107"/>
                  <a:ext cx="1814513" cy="1430338"/>
                </a:xfrm>
                <a:custGeom>
                  <a:avLst/>
                  <a:gdLst>
                    <a:gd name="T0" fmla="*/ 481 w 483"/>
                    <a:gd name="T1" fmla="*/ 0 h 381"/>
                    <a:gd name="T2" fmla="*/ 481 w 483"/>
                    <a:gd name="T3" fmla="*/ 316 h 381"/>
                    <a:gd name="T4" fmla="*/ 482 w 483"/>
                    <a:gd name="T5" fmla="*/ 360 h 381"/>
                    <a:gd name="T6" fmla="*/ 462 w 483"/>
                    <a:gd name="T7" fmla="*/ 375 h 381"/>
                    <a:gd name="T8" fmla="*/ 179 w 483"/>
                    <a:gd name="T9" fmla="*/ 269 h 381"/>
                    <a:gd name="T10" fmla="*/ 139 w 483"/>
                    <a:gd name="T11" fmla="*/ 262 h 381"/>
                    <a:gd name="T12" fmla="*/ 17 w 483"/>
                    <a:gd name="T13" fmla="*/ 262 h 381"/>
                    <a:gd name="T14" fmla="*/ 1 w 483"/>
                    <a:gd name="T15" fmla="*/ 247 h 381"/>
                    <a:gd name="T16" fmla="*/ 1 w 483"/>
                    <a:gd name="T17" fmla="*/ 137 h 381"/>
                    <a:gd name="T18" fmla="*/ 15 w 483"/>
                    <a:gd name="T19" fmla="*/ 123 h 381"/>
                    <a:gd name="T20" fmla="*/ 61 w 483"/>
                    <a:gd name="T21" fmla="*/ 123 h 381"/>
                    <a:gd name="T22" fmla="*/ 228 w 483"/>
                    <a:gd name="T23" fmla="*/ 93 h 381"/>
                    <a:gd name="T24" fmla="*/ 464 w 483"/>
                    <a:gd name="T25" fmla="*/ 5 h 381"/>
                    <a:gd name="T26" fmla="*/ 481 w 483"/>
                    <a:gd name="T27" fmla="*/ 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3" h="381">
                      <a:moveTo>
                        <a:pt x="481" y="0"/>
                      </a:moveTo>
                      <a:cubicBezTo>
                        <a:pt x="481" y="107"/>
                        <a:pt x="481" y="212"/>
                        <a:pt x="481" y="316"/>
                      </a:cubicBezTo>
                      <a:cubicBezTo>
                        <a:pt x="481" y="331"/>
                        <a:pt x="481" y="346"/>
                        <a:pt x="482" y="360"/>
                      </a:cubicBezTo>
                      <a:cubicBezTo>
                        <a:pt x="483" y="376"/>
                        <a:pt x="479" y="381"/>
                        <a:pt x="462" y="375"/>
                      </a:cubicBezTo>
                      <a:cubicBezTo>
                        <a:pt x="368" y="339"/>
                        <a:pt x="274" y="305"/>
                        <a:pt x="179" y="269"/>
                      </a:cubicBezTo>
                      <a:cubicBezTo>
                        <a:pt x="166" y="264"/>
                        <a:pt x="153" y="262"/>
                        <a:pt x="139" y="262"/>
                      </a:cubicBezTo>
                      <a:cubicBezTo>
                        <a:pt x="98" y="262"/>
                        <a:pt x="57" y="262"/>
                        <a:pt x="17" y="262"/>
                      </a:cubicBezTo>
                      <a:cubicBezTo>
                        <a:pt x="5" y="263"/>
                        <a:pt x="0" y="260"/>
                        <a:pt x="1" y="247"/>
                      </a:cubicBezTo>
                      <a:cubicBezTo>
                        <a:pt x="1" y="210"/>
                        <a:pt x="1" y="174"/>
                        <a:pt x="1" y="137"/>
                      </a:cubicBezTo>
                      <a:cubicBezTo>
                        <a:pt x="0" y="125"/>
                        <a:pt x="4" y="122"/>
                        <a:pt x="15" y="123"/>
                      </a:cubicBezTo>
                      <a:cubicBezTo>
                        <a:pt x="31" y="123"/>
                        <a:pt x="46" y="122"/>
                        <a:pt x="61" y="123"/>
                      </a:cubicBezTo>
                      <a:cubicBezTo>
                        <a:pt x="120" y="128"/>
                        <a:pt x="174" y="115"/>
                        <a:pt x="228" y="93"/>
                      </a:cubicBezTo>
                      <a:cubicBezTo>
                        <a:pt x="306" y="62"/>
                        <a:pt x="385" y="35"/>
                        <a:pt x="464" y="5"/>
                      </a:cubicBezTo>
                      <a:cubicBezTo>
                        <a:pt x="469" y="4"/>
                        <a:pt x="474" y="2"/>
                        <a:pt x="481" y="0"/>
                      </a:cubicBezTo>
                      <a:close/>
                    </a:path>
                  </a:pathLst>
                </a:custGeom>
                <a:solidFill>
                  <a:srgbClr val="62CA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-18211165" y="-3134519"/>
                <a:ext cx="4957763" cy="4687887"/>
                <a:chOff x="-18211165" y="-3134519"/>
                <a:chExt cx="4957763" cy="4687887"/>
              </a:xfrm>
            </p:grpSpPr>
            <p:sp>
              <p:nvSpPr>
                <p:cNvPr id="8" name="Freeform 28"/>
                <p:cNvSpPr/>
                <p:nvPr/>
              </p:nvSpPr>
              <p:spPr bwMode="auto">
                <a:xfrm>
                  <a:off x="-18211165" y="-1580357"/>
                  <a:ext cx="4957763" cy="3133725"/>
                </a:xfrm>
                <a:custGeom>
                  <a:avLst/>
                  <a:gdLst>
                    <a:gd name="T0" fmla="*/ 950 w 1320"/>
                    <a:gd name="T1" fmla="*/ 393 h 834"/>
                    <a:gd name="T2" fmla="*/ 950 w 1320"/>
                    <a:gd name="T3" fmla="*/ 810 h 834"/>
                    <a:gd name="T4" fmla="*/ 927 w 1320"/>
                    <a:gd name="T5" fmla="*/ 834 h 834"/>
                    <a:gd name="T6" fmla="*/ 331 w 1320"/>
                    <a:gd name="T7" fmla="*/ 834 h 834"/>
                    <a:gd name="T8" fmla="*/ 309 w 1320"/>
                    <a:gd name="T9" fmla="*/ 812 h 834"/>
                    <a:gd name="T10" fmla="*/ 310 w 1320"/>
                    <a:gd name="T11" fmla="*/ 442 h 834"/>
                    <a:gd name="T12" fmla="*/ 310 w 1320"/>
                    <a:gd name="T13" fmla="*/ 416 h 834"/>
                    <a:gd name="T14" fmla="*/ 278 w 1320"/>
                    <a:gd name="T15" fmla="*/ 452 h 834"/>
                    <a:gd name="T16" fmla="*/ 234 w 1320"/>
                    <a:gd name="T17" fmla="*/ 563 h 834"/>
                    <a:gd name="T18" fmla="*/ 55 w 1320"/>
                    <a:gd name="T19" fmla="*/ 619 h 834"/>
                    <a:gd name="T20" fmla="*/ 20 w 1320"/>
                    <a:gd name="T21" fmla="*/ 500 h 834"/>
                    <a:gd name="T22" fmla="*/ 119 w 1320"/>
                    <a:gd name="T23" fmla="*/ 291 h 834"/>
                    <a:gd name="T24" fmla="*/ 276 w 1320"/>
                    <a:gd name="T25" fmla="*/ 169 h 834"/>
                    <a:gd name="T26" fmla="*/ 598 w 1320"/>
                    <a:gd name="T27" fmla="*/ 100 h 834"/>
                    <a:gd name="T28" fmla="*/ 778 w 1320"/>
                    <a:gd name="T29" fmla="*/ 115 h 834"/>
                    <a:gd name="T30" fmla="*/ 972 w 1320"/>
                    <a:gd name="T31" fmla="*/ 154 h 834"/>
                    <a:gd name="T32" fmla="*/ 995 w 1320"/>
                    <a:gd name="T33" fmla="*/ 147 h 834"/>
                    <a:gd name="T34" fmla="*/ 1100 w 1320"/>
                    <a:gd name="T35" fmla="*/ 46 h 834"/>
                    <a:gd name="T36" fmla="*/ 1256 w 1320"/>
                    <a:gd name="T37" fmla="*/ 35 h 834"/>
                    <a:gd name="T38" fmla="*/ 1266 w 1320"/>
                    <a:gd name="T39" fmla="*/ 195 h 834"/>
                    <a:gd name="T40" fmla="*/ 1026 w 1320"/>
                    <a:gd name="T41" fmla="*/ 400 h 834"/>
                    <a:gd name="T42" fmla="*/ 1004 w 1320"/>
                    <a:gd name="T43" fmla="*/ 404 h 834"/>
                    <a:gd name="T44" fmla="*/ 950 w 1320"/>
                    <a:gd name="T45" fmla="*/ 393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320" h="834">
                      <a:moveTo>
                        <a:pt x="950" y="393"/>
                      </a:moveTo>
                      <a:cubicBezTo>
                        <a:pt x="950" y="534"/>
                        <a:pt x="949" y="672"/>
                        <a:pt x="950" y="810"/>
                      </a:cubicBezTo>
                      <a:cubicBezTo>
                        <a:pt x="950" y="828"/>
                        <a:pt x="948" y="834"/>
                        <a:pt x="927" y="834"/>
                      </a:cubicBezTo>
                      <a:cubicBezTo>
                        <a:pt x="729" y="833"/>
                        <a:pt x="530" y="833"/>
                        <a:pt x="331" y="834"/>
                      </a:cubicBezTo>
                      <a:cubicBezTo>
                        <a:pt x="314" y="834"/>
                        <a:pt x="309" y="830"/>
                        <a:pt x="309" y="812"/>
                      </a:cubicBezTo>
                      <a:cubicBezTo>
                        <a:pt x="310" y="689"/>
                        <a:pt x="310" y="565"/>
                        <a:pt x="310" y="442"/>
                      </a:cubicBezTo>
                      <a:cubicBezTo>
                        <a:pt x="310" y="434"/>
                        <a:pt x="310" y="426"/>
                        <a:pt x="310" y="416"/>
                      </a:cubicBezTo>
                      <a:cubicBezTo>
                        <a:pt x="290" y="422"/>
                        <a:pt x="284" y="437"/>
                        <a:pt x="278" y="452"/>
                      </a:cubicBezTo>
                      <a:cubicBezTo>
                        <a:pt x="263" y="489"/>
                        <a:pt x="249" y="526"/>
                        <a:pt x="234" y="563"/>
                      </a:cubicBezTo>
                      <a:cubicBezTo>
                        <a:pt x="206" y="633"/>
                        <a:pt x="118" y="660"/>
                        <a:pt x="55" y="619"/>
                      </a:cubicBezTo>
                      <a:cubicBezTo>
                        <a:pt x="16" y="594"/>
                        <a:pt x="0" y="547"/>
                        <a:pt x="20" y="500"/>
                      </a:cubicBezTo>
                      <a:cubicBezTo>
                        <a:pt x="50" y="429"/>
                        <a:pt x="81" y="358"/>
                        <a:pt x="119" y="291"/>
                      </a:cubicBezTo>
                      <a:cubicBezTo>
                        <a:pt x="155" y="229"/>
                        <a:pt x="209" y="189"/>
                        <a:pt x="276" y="169"/>
                      </a:cubicBezTo>
                      <a:cubicBezTo>
                        <a:pt x="382" y="139"/>
                        <a:pt x="488" y="111"/>
                        <a:pt x="598" y="100"/>
                      </a:cubicBezTo>
                      <a:cubicBezTo>
                        <a:pt x="659" y="93"/>
                        <a:pt x="719" y="104"/>
                        <a:pt x="778" y="115"/>
                      </a:cubicBezTo>
                      <a:cubicBezTo>
                        <a:pt x="843" y="127"/>
                        <a:pt x="907" y="140"/>
                        <a:pt x="972" y="154"/>
                      </a:cubicBezTo>
                      <a:cubicBezTo>
                        <a:pt x="982" y="156"/>
                        <a:pt x="988" y="153"/>
                        <a:pt x="995" y="147"/>
                      </a:cubicBezTo>
                      <a:cubicBezTo>
                        <a:pt x="1030" y="113"/>
                        <a:pt x="1065" y="79"/>
                        <a:pt x="1100" y="46"/>
                      </a:cubicBezTo>
                      <a:cubicBezTo>
                        <a:pt x="1144" y="4"/>
                        <a:pt x="1206" y="0"/>
                        <a:pt x="1256" y="35"/>
                      </a:cubicBezTo>
                      <a:cubicBezTo>
                        <a:pt x="1314" y="75"/>
                        <a:pt x="1320" y="147"/>
                        <a:pt x="1266" y="195"/>
                      </a:cubicBezTo>
                      <a:cubicBezTo>
                        <a:pt x="1187" y="265"/>
                        <a:pt x="1106" y="332"/>
                        <a:pt x="1026" y="400"/>
                      </a:cubicBezTo>
                      <a:cubicBezTo>
                        <a:pt x="1019" y="406"/>
                        <a:pt x="1012" y="406"/>
                        <a:pt x="1004" y="404"/>
                      </a:cubicBezTo>
                      <a:cubicBezTo>
                        <a:pt x="986" y="401"/>
                        <a:pt x="969" y="397"/>
                        <a:pt x="950" y="393"/>
                      </a:cubicBezTo>
                      <a:close/>
                    </a:path>
                  </a:pathLst>
                </a:custGeom>
                <a:solidFill>
                  <a:srgbClr val="0F80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9" name="Freeform 30"/>
                <p:cNvSpPr/>
                <p:nvPr/>
              </p:nvSpPr>
              <p:spPr bwMode="auto">
                <a:xfrm>
                  <a:off x="-16747489" y="-3134519"/>
                  <a:ext cx="1803399" cy="1801813"/>
                </a:xfrm>
                <a:custGeom>
                  <a:avLst/>
                  <a:gdLst>
                    <a:gd name="T0" fmla="*/ 240 w 480"/>
                    <a:gd name="T1" fmla="*/ 480 h 480"/>
                    <a:gd name="T2" fmla="*/ 0 w 480"/>
                    <a:gd name="T3" fmla="*/ 240 h 480"/>
                    <a:gd name="T4" fmla="*/ 240 w 480"/>
                    <a:gd name="T5" fmla="*/ 0 h 480"/>
                    <a:gd name="T6" fmla="*/ 480 w 480"/>
                    <a:gd name="T7" fmla="*/ 241 h 480"/>
                    <a:gd name="T8" fmla="*/ 240 w 480"/>
                    <a:gd name="T9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80">
                      <a:moveTo>
                        <a:pt x="240" y="480"/>
                      </a:moveTo>
                      <a:cubicBezTo>
                        <a:pt x="107" y="480"/>
                        <a:pt x="0" y="373"/>
                        <a:pt x="0" y="240"/>
                      </a:cubicBezTo>
                      <a:cubicBezTo>
                        <a:pt x="0" y="108"/>
                        <a:pt x="108" y="0"/>
                        <a:pt x="240" y="0"/>
                      </a:cubicBezTo>
                      <a:cubicBezTo>
                        <a:pt x="373" y="1"/>
                        <a:pt x="480" y="108"/>
                        <a:pt x="480" y="241"/>
                      </a:cubicBezTo>
                      <a:cubicBezTo>
                        <a:pt x="479" y="374"/>
                        <a:pt x="373" y="480"/>
                        <a:pt x="240" y="480"/>
                      </a:cubicBezTo>
                      <a:close/>
                    </a:path>
                  </a:pathLst>
                </a:custGeom>
                <a:solidFill>
                  <a:srgbClr val="0F80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10" name="Freeform 31"/>
                <p:cNvSpPr/>
                <p:nvPr/>
              </p:nvSpPr>
              <p:spPr bwMode="auto">
                <a:xfrm>
                  <a:off x="-17955577" y="-1316832"/>
                  <a:ext cx="4443413" cy="2633663"/>
                </a:xfrm>
                <a:custGeom>
                  <a:avLst/>
                  <a:gdLst>
                    <a:gd name="T0" fmla="*/ 316 w 1183"/>
                    <a:gd name="T1" fmla="*/ 252 h 701"/>
                    <a:gd name="T2" fmla="*/ 215 w 1183"/>
                    <a:gd name="T3" fmla="*/ 285 h 701"/>
                    <a:gd name="T4" fmla="*/ 153 w 1183"/>
                    <a:gd name="T5" fmla="*/ 354 h 701"/>
                    <a:gd name="T6" fmla="*/ 109 w 1183"/>
                    <a:gd name="T7" fmla="*/ 467 h 701"/>
                    <a:gd name="T8" fmla="*/ 30 w 1183"/>
                    <a:gd name="T9" fmla="*/ 501 h 701"/>
                    <a:gd name="T10" fmla="*/ 11 w 1183"/>
                    <a:gd name="T11" fmla="*/ 452 h 701"/>
                    <a:gd name="T12" fmla="*/ 114 w 1183"/>
                    <a:gd name="T13" fmla="*/ 241 h 701"/>
                    <a:gd name="T14" fmla="*/ 241 w 1183"/>
                    <a:gd name="T15" fmla="*/ 155 h 701"/>
                    <a:gd name="T16" fmla="*/ 498 w 1183"/>
                    <a:gd name="T17" fmla="*/ 96 h 701"/>
                    <a:gd name="T18" fmla="*/ 688 w 1183"/>
                    <a:gd name="T19" fmla="*/ 105 h 701"/>
                    <a:gd name="T20" fmla="*/ 916 w 1183"/>
                    <a:gd name="T21" fmla="*/ 150 h 701"/>
                    <a:gd name="T22" fmla="*/ 952 w 1183"/>
                    <a:gd name="T23" fmla="*/ 140 h 701"/>
                    <a:gd name="T24" fmla="*/ 1074 w 1183"/>
                    <a:gd name="T25" fmla="*/ 22 h 701"/>
                    <a:gd name="T26" fmla="*/ 1138 w 1183"/>
                    <a:gd name="T27" fmla="*/ 9 h 701"/>
                    <a:gd name="T28" fmla="*/ 1153 w 1183"/>
                    <a:gd name="T29" fmla="*/ 81 h 701"/>
                    <a:gd name="T30" fmla="*/ 940 w 1183"/>
                    <a:gd name="T31" fmla="*/ 263 h 701"/>
                    <a:gd name="T32" fmla="*/ 912 w 1183"/>
                    <a:gd name="T33" fmla="*/ 265 h 701"/>
                    <a:gd name="T34" fmla="*/ 802 w 1183"/>
                    <a:gd name="T35" fmla="*/ 243 h 701"/>
                    <a:gd name="T36" fmla="*/ 820 w 1183"/>
                    <a:gd name="T37" fmla="*/ 620 h 701"/>
                    <a:gd name="T38" fmla="*/ 820 w 1183"/>
                    <a:gd name="T39" fmla="*/ 681 h 701"/>
                    <a:gd name="T40" fmla="*/ 801 w 1183"/>
                    <a:gd name="T41" fmla="*/ 700 h 701"/>
                    <a:gd name="T42" fmla="*/ 597 w 1183"/>
                    <a:gd name="T43" fmla="*/ 700 h 701"/>
                    <a:gd name="T44" fmla="*/ 325 w 1183"/>
                    <a:gd name="T45" fmla="*/ 700 h 701"/>
                    <a:gd name="T46" fmla="*/ 304 w 1183"/>
                    <a:gd name="T47" fmla="*/ 681 h 701"/>
                    <a:gd name="T48" fmla="*/ 305 w 1183"/>
                    <a:gd name="T49" fmla="*/ 341 h 701"/>
                    <a:gd name="T50" fmla="*/ 315 w 1183"/>
                    <a:gd name="T51" fmla="*/ 272 h 701"/>
                    <a:gd name="T52" fmla="*/ 316 w 1183"/>
                    <a:gd name="T53" fmla="*/ 252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83" h="701">
                      <a:moveTo>
                        <a:pt x="316" y="252"/>
                      </a:moveTo>
                      <a:cubicBezTo>
                        <a:pt x="281" y="262"/>
                        <a:pt x="247" y="270"/>
                        <a:pt x="215" y="285"/>
                      </a:cubicBezTo>
                      <a:cubicBezTo>
                        <a:pt x="185" y="300"/>
                        <a:pt x="164" y="322"/>
                        <a:pt x="153" y="354"/>
                      </a:cubicBezTo>
                      <a:cubicBezTo>
                        <a:pt x="138" y="392"/>
                        <a:pt x="124" y="429"/>
                        <a:pt x="109" y="467"/>
                      </a:cubicBezTo>
                      <a:cubicBezTo>
                        <a:pt x="96" y="499"/>
                        <a:pt x="62" y="513"/>
                        <a:pt x="30" y="501"/>
                      </a:cubicBezTo>
                      <a:cubicBezTo>
                        <a:pt x="10" y="493"/>
                        <a:pt x="0" y="475"/>
                        <a:pt x="11" y="452"/>
                      </a:cubicBezTo>
                      <a:cubicBezTo>
                        <a:pt x="43" y="381"/>
                        <a:pt x="71" y="307"/>
                        <a:pt x="114" y="241"/>
                      </a:cubicBezTo>
                      <a:cubicBezTo>
                        <a:pt x="143" y="194"/>
                        <a:pt x="189" y="169"/>
                        <a:pt x="241" y="155"/>
                      </a:cubicBezTo>
                      <a:cubicBezTo>
                        <a:pt x="326" y="131"/>
                        <a:pt x="411" y="110"/>
                        <a:pt x="498" y="96"/>
                      </a:cubicBezTo>
                      <a:cubicBezTo>
                        <a:pt x="562" y="85"/>
                        <a:pt x="625" y="93"/>
                        <a:pt x="688" y="105"/>
                      </a:cubicBezTo>
                      <a:cubicBezTo>
                        <a:pt x="764" y="119"/>
                        <a:pt x="840" y="135"/>
                        <a:pt x="916" y="150"/>
                      </a:cubicBezTo>
                      <a:cubicBezTo>
                        <a:pt x="929" y="153"/>
                        <a:pt x="940" y="151"/>
                        <a:pt x="952" y="140"/>
                      </a:cubicBezTo>
                      <a:cubicBezTo>
                        <a:pt x="992" y="100"/>
                        <a:pt x="1034" y="62"/>
                        <a:pt x="1074" y="22"/>
                      </a:cubicBezTo>
                      <a:cubicBezTo>
                        <a:pt x="1093" y="4"/>
                        <a:pt x="1114" y="0"/>
                        <a:pt x="1138" y="9"/>
                      </a:cubicBezTo>
                      <a:cubicBezTo>
                        <a:pt x="1176" y="24"/>
                        <a:pt x="1183" y="55"/>
                        <a:pt x="1153" y="81"/>
                      </a:cubicBezTo>
                      <a:cubicBezTo>
                        <a:pt x="1082" y="142"/>
                        <a:pt x="1010" y="202"/>
                        <a:pt x="940" y="263"/>
                      </a:cubicBezTo>
                      <a:cubicBezTo>
                        <a:pt x="930" y="271"/>
                        <a:pt x="921" y="267"/>
                        <a:pt x="912" y="265"/>
                      </a:cubicBezTo>
                      <a:cubicBezTo>
                        <a:pt x="876" y="258"/>
                        <a:pt x="840" y="250"/>
                        <a:pt x="802" y="243"/>
                      </a:cubicBezTo>
                      <a:cubicBezTo>
                        <a:pt x="833" y="368"/>
                        <a:pt x="815" y="494"/>
                        <a:pt x="820" y="620"/>
                      </a:cubicBezTo>
                      <a:cubicBezTo>
                        <a:pt x="821" y="640"/>
                        <a:pt x="819" y="661"/>
                        <a:pt x="820" y="681"/>
                      </a:cubicBezTo>
                      <a:cubicBezTo>
                        <a:pt x="821" y="697"/>
                        <a:pt x="815" y="701"/>
                        <a:pt x="801" y="700"/>
                      </a:cubicBezTo>
                      <a:cubicBezTo>
                        <a:pt x="733" y="700"/>
                        <a:pt x="665" y="700"/>
                        <a:pt x="597" y="700"/>
                      </a:cubicBezTo>
                      <a:cubicBezTo>
                        <a:pt x="506" y="700"/>
                        <a:pt x="415" y="700"/>
                        <a:pt x="325" y="700"/>
                      </a:cubicBezTo>
                      <a:cubicBezTo>
                        <a:pt x="310" y="701"/>
                        <a:pt x="304" y="697"/>
                        <a:pt x="304" y="681"/>
                      </a:cubicBezTo>
                      <a:cubicBezTo>
                        <a:pt x="305" y="567"/>
                        <a:pt x="305" y="454"/>
                        <a:pt x="305" y="341"/>
                      </a:cubicBezTo>
                      <a:cubicBezTo>
                        <a:pt x="305" y="317"/>
                        <a:pt x="311" y="295"/>
                        <a:pt x="315" y="272"/>
                      </a:cubicBezTo>
                      <a:cubicBezTo>
                        <a:pt x="316" y="266"/>
                        <a:pt x="317" y="260"/>
                        <a:pt x="316" y="252"/>
                      </a:cubicBezTo>
                      <a:close/>
                    </a:path>
                  </a:pathLst>
                </a:custGeom>
                <a:solidFill>
                  <a:srgbClr val="ADD4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11" name="Freeform 33"/>
                <p:cNvSpPr/>
                <p:nvPr/>
              </p:nvSpPr>
              <p:spPr bwMode="auto">
                <a:xfrm>
                  <a:off x="-16509365" y="-2897982"/>
                  <a:ext cx="1331913" cy="1336675"/>
                </a:xfrm>
                <a:custGeom>
                  <a:avLst/>
                  <a:gdLst>
                    <a:gd name="T0" fmla="*/ 0 w 355"/>
                    <a:gd name="T1" fmla="*/ 177 h 356"/>
                    <a:gd name="T2" fmla="*/ 177 w 355"/>
                    <a:gd name="T3" fmla="*/ 0 h 356"/>
                    <a:gd name="T4" fmla="*/ 354 w 355"/>
                    <a:gd name="T5" fmla="*/ 177 h 356"/>
                    <a:gd name="T6" fmla="*/ 177 w 355"/>
                    <a:gd name="T7" fmla="*/ 355 h 356"/>
                    <a:gd name="T8" fmla="*/ 0 w 355"/>
                    <a:gd name="T9" fmla="*/ 177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5" h="356">
                      <a:moveTo>
                        <a:pt x="0" y="177"/>
                      </a:moveTo>
                      <a:cubicBezTo>
                        <a:pt x="0" y="81"/>
                        <a:pt x="81" y="0"/>
                        <a:pt x="177" y="0"/>
                      </a:cubicBezTo>
                      <a:cubicBezTo>
                        <a:pt x="273" y="0"/>
                        <a:pt x="353" y="80"/>
                        <a:pt x="354" y="177"/>
                      </a:cubicBezTo>
                      <a:cubicBezTo>
                        <a:pt x="355" y="273"/>
                        <a:pt x="275" y="354"/>
                        <a:pt x="177" y="355"/>
                      </a:cubicBezTo>
                      <a:cubicBezTo>
                        <a:pt x="81" y="356"/>
                        <a:pt x="0" y="274"/>
                        <a:pt x="0" y="177"/>
                      </a:cubicBezTo>
                      <a:close/>
                    </a:path>
                  </a:pathLst>
                </a:custGeom>
                <a:solidFill>
                  <a:srgbClr val="FDD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9574466" y="2728528"/>
            <a:ext cx="1255453" cy="1421105"/>
            <a:chOff x="10053840" y="2781549"/>
            <a:chExt cx="1255453" cy="1421105"/>
          </a:xfrm>
        </p:grpSpPr>
        <p:grpSp>
          <p:nvGrpSpPr>
            <p:cNvPr id="58" name="组合 57"/>
            <p:cNvGrpSpPr/>
            <p:nvPr/>
          </p:nvGrpSpPr>
          <p:grpSpPr>
            <a:xfrm>
              <a:off x="10053840" y="2781549"/>
              <a:ext cx="1255453" cy="1221878"/>
              <a:chOff x="10053840" y="2781549"/>
              <a:chExt cx="1255453" cy="1221878"/>
            </a:xfrm>
          </p:grpSpPr>
          <p:sp>
            <p:nvSpPr>
              <p:cNvPr id="46" name="Freeform 38"/>
              <p:cNvSpPr/>
              <p:nvPr/>
            </p:nvSpPr>
            <p:spPr bwMode="auto">
              <a:xfrm>
                <a:off x="10053840" y="2781549"/>
                <a:ext cx="1255453" cy="1221878"/>
              </a:xfrm>
              <a:custGeom>
                <a:avLst/>
                <a:gdLst>
                  <a:gd name="T0" fmla="*/ 352 w 2055"/>
                  <a:gd name="T1" fmla="*/ 1125 h 2000"/>
                  <a:gd name="T2" fmla="*/ 48 w 2055"/>
                  <a:gd name="T3" fmla="*/ 1126 h 2000"/>
                  <a:gd name="T4" fmla="*/ 5 w 2055"/>
                  <a:gd name="T5" fmla="*/ 1101 h 2000"/>
                  <a:gd name="T6" fmla="*/ 31 w 2055"/>
                  <a:gd name="T7" fmla="*/ 1057 h 2000"/>
                  <a:gd name="T8" fmla="*/ 670 w 2055"/>
                  <a:gd name="T9" fmla="*/ 706 h 2000"/>
                  <a:gd name="T10" fmla="*/ 687 w 2055"/>
                  <a:gd name="T11" fmla="*/ 677 h 2000"/>
                  <a:gd name="T12" fmla="*/ 687 w 2055"/>
                  <a:gd name="T13" fmla="*/ 615 h 2000"/>
                  <a:gd name="T14" fmla="*/ 723 w 2055"/>
                  <a:gd name="T15" fmla="*/ 580 h 2000"/>
                  <a:gd name="T16" fmla="*/ 769 w 2055"/>
                  <a:gd name="T17" fmla="*/ 581 h 2000"/>
                  <a:gd name="T18" fmla="*/ 789 w 2055"/>
                  <a:gd name="T19" fmla="*/ 559 h 2000"/>
                  <a:gd name="T20" fmla="*/ 789 w 2055"/>
                  <a:gd name="T21" fmla="*/ 553 h 2000"/>
                  <a:gd name="T22" fmla="*/ 787 w 2055"/>
                  <a:gd name="T23" fmla="*/ 516 h 2000"/>
                  <a:gd name="T24" fmla="*/ 753 w 2055"/>
                  <a:gd name="T25" fmla="*/ 512 h 2000"/>
                  <a:gd name="T26" fmla="*/ 721 w 2055"/>
                  <a:gd name="T27" fmla="*/ 478 h 2000"/>
                  <a:gd name="T28" fmla="*/ 721 w 2055"/>
                  <a:gd name="T29" fmla="*/ 378 h 2000"/>
                  <a:gd name="T30" fmla="*/ 761 w 2055"/>
                  <a:gd name="T31" fmla="*/ 341 h 2000"/>
                  <a:gd name="T32" fmla="*/ 897 w 2055"/>
                  <a:gd name="T33" fmla="*/ 341 h 2000"/>
                  <a:gd name="T34" fmla="*/ 925 w 2055"/>
                  <a:gd name="T35" fmla="*/ 312 h 2000"/>
                  <a:gd name="T36" fmla="*/ 925 w 2055"/>
                  <a:gd name="T37" fmla="*/ 246 h 2000"/>
                  <a:gd name="T38" fmla="*/ 967 w 2055"/>
                  <a:gd name="T39" fmla="*/ 205 h 2000"/>
                  <a:gd name="T40" fmla="*/ 993 w 2055"/>
                  <a:gd name="T41" fmla="*/ 178 h 2000"/>
                  <a:gd name="T42" fmla="*/ 994 w 2055"/>
                  <a:gd name="T43" fmla="*/ 40 h 2000"/>
                  <a:gd name="T44" fmla="*/ 1027 w 2055"/>
                  <a:gd name="T45" fmla="*/ 0 h 2000"/>
                  <a:gd name="T46" fmla="*/ 1062 w 2055"/>
                  <a:gd name="T47" fmla="*/ 40 h 2000"/>
                  <a:gd name="T48" fmla="*/ 1062 w 2055"/>
                  <a:gd name="T49" fmla="*/ 184 h 2000"/>
                  <a:gd name="T50" fmla="*/ 1083 w 2055"/>
                  <a:gd name="T51" fmla="*/ 205 h 2000"/>
                  <a:gd name="T52" fmla="*/ 1131 w 2055"/>
                  <a:gd name="T53" fmla="*/ 256 h 2000"/>
                  <a:gd name="T54" fmla="*/ 1131 w 2055"/>
                  <a:gd name="T55" fmla="*/ 326 h 2000"/>
                  <a:gd name="T56" fmla="*/ 1146 w 2055"/>
                  <a:gd name="T57" fmla="*/ 341 h 2000"/>
                  <a:gd name="T58" fmla="*/ 1290 w 2055"/>
                  <a:gd name="T59" fmla="*/ 341 h 2000"/>
                  <a:gd name="T60" fmla="*/ 1336 w 2055"/>
                  <a:gd name="T61" fmla="*/ 387 h 2000"/>
                  <a:gd name="T62" fmla="*/ 1336 w 2055"/>
                  <a:gd name="T63" fmla="*/ 467 h 2000"/>
                  <a:gd name="T64" fmla="*/ 1291 w 2055"/>
                  <a:gd name="T65" fmla="*/ 512 h 2000"/>
                  <a:gd name="T66" fmla="*/ 1267 w 2055"/>
                  <a:gd name="T67" fmla="*/ 537 h 2000"/>
                  <a:gd name="T68" fmla="*/ 1311 w 2055"/>
                  <a:gd name="T69" fmla="*/ 580 h 2000"/>
                  <a:gd name="T70" fmla="*/ 1331 w 2055"/>
                  <a:gd name="T71" fmla="*/ 580 h 2000"/>
                  <a:gd name="T72" fmla="*/ 1370 w 2055"/>
                  <a:gd name="T73" fmla="*/ 620 h 2000"/>
                  <a:gd name="T74" fmla="*/ 1372 w 2055"/>
                  <a:gd name="T75" fmla="*/ 693 h 2000"/>
                  <a:gd name="T76" fmla="*/ 1433 w 2055"/>
                  <a:gd name="T77" fmla="*/ 731 h 2000"/>
                  <a:gd name="T78" fmla="*/ 2026 w 2055"/>
                  <a:gd name="T79" fmla="*/ 1057 h 2000"/>
                  <a:gd name="T80" fmla="*/ 2051 w 2055"/>
                  <a:gd name="T81" fmla="*/ 1098 h 2000"/>
                  <a:gd name="T82" fmla="*/ 2011 w 2055"/>
                  <a:gd name="T83" fmla="*/ 1125 h 2000"/>
                  <a:gd name="T84" fmla="*/ 1667 w 2055"/>
                  <a:gd name="T85" fmla="*/ 1126 h 2000"/>
                  <a:gd name="T86" fmla="*/ 1393 w 2055"/>
                  <a:gd name="T87" fmla="*/ 1125 h 2000"/>
                  <a:gd name="T88" fmla="*/ 1378 w 2055"/>
                  <a:gd name="T89" fmla="*/ 1143 h 2000"/>
                  <a:gd name="T90" fmla="*/ 1435 w 2055"/>
                  <a:gd name="T91" fmla="*/ 1488 h 2000"/>
                  <a:gd name="T92" fmla="*/ 1140 w 2055"/>
                  <a:gd name="T93" fmla="*/ 1928 h 2000"/>
                  <a:gd name="T94" fmla="*/ 623 w 2055"/>
                  <a:gd name="T95" fmla="*/ 1596 h 2000"/>
                  <a:gd name="T96" fmla="*/ 632 w 2055"/>
                  <a:gd name="T97" fmla="*/ 1411 h 2000"/>
                  <a:gd name="T98" fmla="*/ 678 w 2055"/>
                  <a:gd name="T99" fmla="*/ 1144 h 2000"/>
                  <a:gd name="T100" fmla="*/ 662 w 2055"/>
                  <a:gd name="T101" fmla="*/ 1125 h 2000"/>
                  <a:gd name="T102" fmla="*/ 352 w 2055"/>
                  <a:gd name="T103" fmla="*/ 1125 h 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55" h="2000">
                    <a:moveTo>
                      <a:pt x="352" y="1125"/>
                    </a:moveTo>
                    <a:cubicBezTo>
                      <a:pt x="250" y="1125"/>
                      <a:pt x="149" y="1125"/>
                      <a:pt x="48" y="1126"/>
                    </a:cubicBezTo>
                    <a:cubicBezTo>
                      <a:pt x="28" y="1126"/>
                      <a:pt x="12" y="1121"/>
                      <a:pt x="5" y="1101"/>
                    </a:cubicBezTo>
                    <a:cubicBezTo>
                      <a:pt x="0" y="1083"/>
                      <a:pt x="9" y="1069"/>
                      <a:pt x="31" y="1057"/>
                    </a:cubicBezTo>
                    <a:cubicBezTo>
                      <a:pt x="244" y="940"/>
                      <a:pt x="457" y="823"/>
                      <a:pt x="670" y="706"/>
                    </a:cubicBezTo>
                    <a:cubicBezTo>
                      <a:pt x="682" y="699"/>
                      <a:pt x="688" y="692"/>
                      <a:pt x="687" y="677"/>
                    </a:cubicBezTo>
                    <a:cubicBezTo>
                      <a:pt x="686" y="656"/>
                      <a:pt x="687" y="636"/>
                      <a:pt x="687" y="615"/>
                    </a:cubicBezTo>
                    <a:cubicBezTo>
                      <a:pt x="688" y="593"/>
                      <a:pt x="700" y="581"/>
                      <a:pt x="723" y="580"/>
                    </a:cubicBezTo>
                    <a:cubicBezTo>
                      <a:pt x="738" y="580"/>
                      <a:pt x="753" y="579"/>
                      <a:pt x="769" y="581"/>
                    </a:cubicBezTo>
                    <a:cubicBezTo>
                      <a:pt x="786" y="583"/>
                      <a:pt x="791" y="575"/>
                      <a:pt x="789" y="559"/>
                    </a:cubicBezTo>
                    <a:cubicBezTo>
                      <a:pt x="788" y="557"/>
                      <a:pt x="789" y="555"/>
                      <a:pt x="789" y="553"/>
                    </a:cubicBezTo>
                    <a:cubicBezTo>
                      <a:pt x="788" y="541"/>
                      <a:pt x="792" y="526"/>
                      <a:pt x="787" y="516"/>
                    </a:cubicBezTo>
                    <a:cubicBezTo>
                      <a:pt x="781" y="506"/>
                      <a:pt x="765" y="514"/>
                      <a:pt x="753" y="512"/>
                    </a:cubicBezTo>
                    <a:cubicBezTo>
                      <a:pt x="734" y="510"/>
                      <a:pt x="721" y="497"/>
                      <a:pt x="721" y="478"/>
                    </a:cubicBezTo>
                    <a:cubicBezTo>
                      <a:pt x="720" y="444"/>
                      <a:pt x="720" y="411"/>
                      <a:pt x="721" y="378"/>
                    </a:cubicBezTo>
                    <a:cubicBezTo>
                      <a:pt x="721" y="354"/>
                      <a:pt x="735" y="341"/>
                      <a:pt x="761" y="341"/>
                    </a:cubicBezTo>
                    <a:cubicBezTo>
                      <a:pt x="806" y="341"/>
                      <a:pt x="852" y="341"/>
                      <a:pt x="897" y="341"/>
                    </a:cubicBezTo>
                    <a:cubicBezTo>
                      <a:pt x="925" y="341"/>
                      <a:pt x="925" y="341"/>
                      <a:pt x="925" y="312"/>
                    </a:cubicBezTo>
                    <a:cubicBezTo>
                      <a:pt x="925" y="290"/>
                      <a:pt x="925" y="268"/>
                      <a:pt x="925" y="246"/>
                    </a:cubicBezTo>
                    <a:cubicBezTo>
                      <a:pt x="926" y="217"/>
                      <a:pt x="938" y="205"/>
                      <a:pt x="967" y="205"/>
                    </a:cubicBezTo>
                    <a:cubicBezTo>
                      <a:pt x="993" y="204"/>
                      <a:pt x="993" y="204"/>
                      <a:pt x="993" y="178"/>
                    </a:cubicBezTo>
                    <a:cubicBezTo>
                      <a:pt x="993" y="132"/>
                      <a:pt x="993" y="86"/>
                      <a:pt x="994" y="40"/>
                    </a:cubicBezTo>
                    <a:cubicBezTo>
                      <a:pt x="994" y="16"/>
                      <a:pt x="1007" y="1"/>
                      <a:pt x="1027" y="0"/>
                    </a:cubicBezTo>
                    <a:cubicBezTo>
                      <a:pt x="1048" y="0"/>
                      <a:pt x="1062" y="15"/>
                      <a:pt x="1062" y="40"/>
                    </a:cubicBezTo>
                    <a:cubicBezTo>
                      <a:pt x="1063" y="88"/>
                      <a:pt x="1063" y="136"/>
                      <a:pt x="1062" y="184"/>
                    </a:cubicBezTo>
                    <a:cubicBezTo>
                      <a:pt x="1062" y="200"/>
                      <a:pt x="1065" y="206"/>
                      <a:pt x="1083" y="205"/>
                    </a:cubicBezTo>
                    <a:cubicBezTo>
                      <a:pt x="1120" y="204"/>
                      <a:pt x="1132" y="218"/>
                      <a:pt x="1131" y="256"/>
                    </a:cubicBezTo>
                    <a:cubicBezTo>
                      <a:pt x="1130" y="279"/>
                      <a:pt x="1132" y="302"/>
                      <a:pt x="1131" y="326"/>
                    </a:cubicBezTo>
                    <a:cubicBezTo>
                      <a:pt x="1130" y="338"/>
                      <a:pt x="1134" y="341"/>
                      <a:pt x="1146" y="341"/>
                    </a:cubicBezTo>
                    <a:cubicBezTo>
                      <a:pt x="1194" y="341"/>
                      <a:pt x="1242" y="341"/>
                      <a:pt x="1290" y="341"/>
                    </a:cubicBezTo>
                    <a:cubicBezTo>
                      <a:pt x="1323" y="341"/>
                      <a:pt x="1336" y="355"/>
                      <a:pt x="1336" y="387"/>
                    </a:cubicBezTo>
                    <a:cubicBezTo>
                      <a:pt x="1336" y="414"/>
                      <a:pt x="1336" y="441"/>
                      <a:pt x="1336" y="467"/>
                    </a:cubicBezTo>
                    <a:cubicBezTo>
                      <a:pt x="1335" y="500"/>
                      <a:pt x="1324" y="514"/>
                      <a:pt x="1291" y="512"/>
                    </a:cubicBezTo>
                    <a:cubicBezTo>
                      <a:pt x="1270" y="510"/>
                      <a:pt x="1266" y="517"/>
                      <a:pt x="1267" y="537"/>
                    </a:cubicBezTo>
                    <a:cubicBezTo>
                      <a:pt x="1268" y="580"/>
                      <a:pt x="1267" y="580"/>
                      <a:pt x="1311" y="580"/>
                    </a:cubicBezTo>
                    <a:cubicBezTo>
                      <a:pt x="1318" y="580"/>
                      <a:pt x="1324" y="580"/>
                      <a:pt x="1331" y="580"/>
                    </a:cubicBezTo>
                    <a:cubicBezTo>
                      <a:pt x="1356" y="581"/>
                      <a:pt x="1370" y="595"/>
                      <a:pt x="1370" y="620"/>
                    </a:cubicBezTo>
                    <a:cubicBezTo>
                      <a:pt x="1370" y="645"/>
                      <a:pt x="1362" y="673"/>
                      <a:pt x="1372" y="693"/>
                    </a:cubicBezTo>
                    <a:cubicBezTo>
                      <a:pt x="1381" y="713"/>
                      <a:pt x="1412" y="719"/>
                      <a:pt x="1433" y="731"/>
                    </a:cubicBezTo>
                    <a:cubicBezTo>
                      <a:pt x="1631" y="840"/>
                      <a:pt x="1828" y="949"/>
                      <a:pt x="2026" y="1057"/>
                    </a:cubicBezTo>
                    <a:cubicBezTo>
                      <a:pt x="2043" y="1066"/>
                      <a:pt x="2055" y="1077"/>
                      <a:pt x="2051" y="1098"/>
                    </a:cubicBezTo>
                    <a:cubicBezTo>
                      <a:pt x="2048" y="1116"/>
                      <a:pt x="2035" y="1125"/>
                      <a:pt x="2011" y="1125"/>
                    </a:cubicBezTo>
                    <a:cubicBezTo>
                      <a:pt x="1896" y="1126"/>
                      <a:pt x="1782" y="1126"/>
                      <a:pt x="1667" y="1126"/>
                    </a:cubicBezTo>
                    <a:cubicBezTo>
                      <a:pt x="1576" y="1126"/>
                      <a:pt x="1484" y="1126"/>
                      <a:pt x="1393" y="1125"/>
                    </a:cubicBezTo>
                    <a:cubicBezTo>
                      <a:pt x="1379" y="1125"/>
                      <a:pt x="1375" y="1128"/>
                      <a:pt x="1378" y="1143"/>
                    </a:cubicBezTo>
                    <a:cubicBezTo>
                      <a:pt x="1398" y="1258"/>
                      <a:pt x="1420" y="1372"/>
                      <a:pt x="1435" y="1488"/>
                    </a:cubicBezTo>
                    <a:cubicBezTo>
                      <a:pt x="1460" y="1681"/>
                      <a:pt x="1329" y="1873"/>
                      <a:pt x="1140" y="1928"/>
                    </a:cubicBezTo>
                    <a:cubicBezTo>
                      <a:pt x="895" y="2000"/>
                      <a:pt x="661" y="1825"/>
                      <a:pt x="623" y="1596"/>
                    </a:cubicBezTo>
                    <a:cubicBezTo>
                      <a:pt x="613" y="1533"/>
                      <a:pt x="622" y="1473"/>
                      <a:pt x="632" y="1411"/>
                    </a:cubicBezTo>
                    <a:cubicBezTo>
                      <a:pt x="648" y="1322"/>
                      <a:pt x="662" y="1233"/>
                      <a:pt x="678" y="1144"/>
                    </a:cubicBezTo>
                    <a:cubicBezTo>
                      <a:pt x="681" y="1127"/>
                      <a:pt x="676" y="1125"/>
                      <a:pt x="662" y="1125"/>
                    </a:cubicBezTo>
                    <a:cubicBezTo>
                      <a:pt x="558" y="1126"/>
                      <a:pt x="455" y="1125"/>
                      <a:pt x="352" y="1125"/>
                    </a:cubicBezTo>
                    <a:close/>
                  </a:path>
                </a:pathLst>
              </a:custGeom>
              <a:solidFill>
                <a:srgbClr val="0F80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7" name="Freeform 39"/>
              <p:cNvSpPr/>
              <p:nvPr/>
            </p:nvSpPr>
            <p:spPr bwMode="auto">
              <a:xfrm>
                <a:off x="10163089" y="3241012"/>
                <a:ext cx="1040314" cy="185697"/>
              </a:xfrm>
              <a:custGeom>
                <a:avLst/>
                <a:gdLst>
                  <a:gd name="T0" fmla="*/ 1703 w 1703"/>
                  <a:gd name="T1" fmla="*/ 304 h 304"/>
                  <a:gd name="T2" fmla="*/ 0 w 1703"/>
                  <a:gd name="T3" fmla="*/ 304 h 304"/>
                  <a:gd name="T4" fmla="*/ 14 w 1703"/>
                  <a:gd name="T5" fmla="*/ 294 h 304"/>
                  <a:gd name="T6" fmla="*/ 530 w 1703"/>
                  <a:gd name="T7" fmla="*/ 10 h 304"/>
                  <a:gd name="T8" fmla="*/ 568 w 1703"/>
                  <a:gd name="T9" fmla="*/ 0 h 304"/>
                  <a:gd name="T10" fmla="*/ 1126 w 1703"/>
                  <a:gd name="T11" fmla="*/ 0 h 304"/>
                  <a:gd name="T12" fmla="*/ 1171 w 1703"/>
                  <a:gd name="T13" fmla="*/ 12 h 304"/>
                  <a:gd name="T14" fmla="*/ 1687 w 1703"/>
                  <a:gd name="T15" fmla="*/ 295 h 304"/>
                  <a:gd name="T16" fmla="*/ 1703 w 1703"/>
                  <a:gd name="T17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3" h="304">
                    <a:moveTo>
                      <a:pt x="1703" y="304"/>
                    </a:moveTo>
                    <a:cubicBezTo>
                      <a:pt x="1132" y="304"/>
                      <a:pt x="566" y="304"/>
                      <a:pt x="0" y="304"/>
                    </a:cubicBezTo>
                    <a:cubicBezTo>
                      <a:pt x="3" y="298"/>
                      <a:pt x="9" y="296"/>
                      <a:pt x="14" y="294"/>
                    </a:cubicBezTo>
                    <a:cubicBezTo>
                      <a:pt x="186" y="199"/>
                      <a:pt x="358" y="104"/>
                      <a:pt x="530" y="10"/>
                    </a:cubicBezTo>
                    <a:cubicBezTo>
                      <a:pt x="542" y="3"/>
                      <a:pt x="554" y="0"/>
                      <a:pt x="568" y="0"/>
                    </a:cubicBezTo>
                    <a:cubicBezTo>
                      <a:pt x="754" y="0"/>
                      <a:pt x="940" y="0"/>
                      <a:pt x="1126" y="0"/>
                    </a:cubicBezTo>
                    <a:cubicBezTo>
                      <a:pt x="1142" y="0"/>
                      <a:pt x="1157" y="4"/>
                      <a:pt x="1171" y="12"/>
                    </a:cubicBezTo>
                    <a:cubicBezTo>
                      <a:pt x="1343" y="106"/>
                      <a:pt x="1515" y="201"/>
                      <a:pt x="1687" y="295"/>
                    </a:cubicBezTo>
                    <a:cubicBezTo>
                      <a:pt x="1691" y="297"/>
                      <a:pt x="1694" y="299"/>
                      <a:pt x="1703" y="304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8" name="Freeform 40"/>
              <p:cNvSpPr/>
              <p:nvPr/>
            </p:nvSpPr>
            <p:spPr bwMode="auto">
              <a:xfrm>
                <a:off x="10465523" y="3467516"/>
                <a:ext cx="427696" cy="466437"/>
              </a:xfrm>
              <a:custGeom>
                <a:avLst/>
                <a:gdLst>
                  <a:gd name="T0" fmla="*/ 189 w 700"/>
                  <a:gd name="T1" fmla="*/ 2 h 763"/>
                  <a:gd name="T2" fmla="*/ 294 w 700"/>
                  <a:gd name="T3" fmla="*/ 138 h 763"/>
                  <a:gd name="T4" fmla="*/ 320 w 700"/>
                  <a:gd name="T5" fmla="*/ 165 h 763"/>
                  <a:gd name="T6" fmla="*/ 278 w 700"/>
                  <a:gd name="T7" fmla="*/ 208 h 763"/>
                  <a:gd name="T8" fmla="*/ 183 w 700"/>
                  <a:gd name="T9" fmla="*/ 311 h 763"/>
                  <a:gd name="T10" fmla="*/ 285 w 700"/>
                  <a:gd name="T11" fmla="*/ 413 h 763"/>
                  <a:gd name="T12" fmla="*/ 319 w 700"/>
                  <a:gd name="T13" fmla="*/ 448 h 763"/>
                  <a:gd name="T14" fmla="*/ 319 w 700"/>
                  <a:gd name="T15" fmla="*/ 504 h 763"/>
                  <a:gd name="T16" fmla="*/ 346 w 700"/>
                  <a:gd name="T17" fmla="*/ 548 h 763"/>
                  <a:gd name="T18" fmla="*/ 388 w 700"/>
                  <a:gd name="T19" fmla="*/ 524 h 763"/>
                  <a:gd name="T20" fmla="*/ 441 w 700"/>
                  <a:gd name="T21" fmla="*/ 546 h 763"/>
                  <a:gd name="T22" fmla="*/ 525 w 700"/>
                  <a:gd name="T23" fmla="*/ 440 h 763"/>
                  <a:gd name="T24" fmla="*/ 419 w 700"/>
                  <a:gd name="T25" fmla="*/ 344 h 763"/>
                  <a:gd name="T26" fmla="*/ 389 w 700"/>
                  <a:gd name="T27" fmla="*/ 315 h 763"/>
                  <a:gd name="T28" fmla="*/ 389 w 700"/>
                  <a:gd name="T29" fmla="*/ 309 h 763"/>
                  <a:gd name="T30" fmla="*/ 420 w 700"/>
                  <a:gd name="T31" fmla="*/ 276 h 763"/>
                  <a:gd name="T32" fmla="*/ 525 w 700"/>
                  <a:gd name="T33" fmla="*/ 173 h 763"/>
                  <a:gd name="T34" fmla="*/ 419 w 700"/>
                  <a:gd name="T35" fmla="*/ 70 h 763"/>
                  <a:gd name="T36" fmla="*/ 389 w 700"/>
                  <a:gd name="T37" fmla="*/ 41 h 763"/>
                  <a:gd name="T38" fmla="*/ 422 w 700"/>
                  <a:gd name="T39" fmla="*/ 4 h 763"/>
                  <a:gd name="T40" fmla="*/ 618 w 700"/>
                  <a:gd name="T41" fmla="*/ 2 h 763"/>
                  <a:gd name="T42" fmla="*/ 635 w 700"/>
                  <a:gd name="T43" fmla="*/ 19 h 763"/>
                  <a:gd name="T44" fmla="*/ 686 w 700"/>
                  <a:gd name="T45" fmla="*/ 327 h 763"/>
                  <a:gd name="T46" fmla="*/ 682 w 700"/>
                  <a:gd name="T47" fmla="*/ 515 h 763"/>
                  <a:gd name="T48" fmla="*/ 403 w 700"/>
                  <a:gd name="T49" fmla="*/ 750 h 763"/>
                  <a:gd name="T50" fmla="*/ 107 w 700"/>
                  <a:gd name="T51" fmla="*/ 651 h 763"/>
                  <a:gd name="T52" fmla="*/ 16 w 700"/>
                  <a:gd name="T53" fmla="*/ 367 h 763"/>
                  <a:gd name="T54" fmla="*/ 73 w 700"/>
                  <a:gd name="T55" fmla="*/ 19 h 763"/>
                  <a:gd name="T56" fmla="*/ 94 w 700"/>
                  <a:gd name="T57" fmla="*/ 2 h 763"/>
                  <a:gd name="T58" fmla="*/ 189 w 700"/>
                  <a:gd name="T59" fmla="*/ 2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0" h="763">
                    <a:moveTo>
                      <a:pt x="189" y="2"/>
                    </a:moveTo>
                    <a:cubicBezTo>
                      <a:pt x="173" y="81"/>
                      <a:pt x="218" y="138"/>
                      <a:pt x="294" y="138"/>
                    </a:cubicBezTo>
                    <a:cubicBezTo>
                      <a:pt x="315" y="138"/>
                      <a:pt x="320" y="145"/>
                      <a:pt x="320" y="165"/>
                    </a:cubicBezTo>
                    <a:cubicBezTo>
                      <a:pt x="318" y="205"/>
                      <a:pt x="319" y="206"/>
                      <a:pt x="278" y="208"/>
                    </a:cubicBezTo>
                    <a:cubicBezTo>
                      <a:pt x="229" y="212"/>
                      <a:pt x="182" y="262"/>
                      <a:pt x="183" y="311"/>
                    </a:cubicBezTo>
                    <a:cubicBezTo>
                      <a:pt x="184" y="362"/>
                      <a:pt x="233" y="410"/>
                      <a:pt x="285" y="413"/>
                    </a:cubicBezTo>
                    <a:cubicBezTo>
                      <a:pt x="319" y="414"/>
                      <a:pt x="319" y="414"/>
                      <a:pt x="319" y="448"/>
                    </a:cubicBezTo>
                    <a:cubicBezTo>
                      <a:pt x="319" y="467"/>
                      <a:pt x="319" y="486"/>
                      <a:pt x="319" y="504"/>
                    </a:cubicBezTo>
                    <a:cubicBezTo>
                      <a:pt x="319" y="529"/>
                      <a:pt x="328" y="543"/>
                      <a:pt x="346" y="548"/>
                    </a:cubicBezTo>
                    <a:cubicBezTo>
                      <a:pt x="362" y="552"/>
                      <a:pt x="375" y="545"/>
                      <a:pt x="388" y="524"/>
                    </a:cubicBezTo>
                    <a:cubicBezTo>
                      <a:pt x="403" y="548"/>
                      <a:pt x="414" y="552"/>
                      <a:pt x="441" y="546"/>
                    </a:cubicBezTo>
                    <a:cubicBezTo>
                      <a:pt x="490" y="534"/>
                      <a:pt x="530" y="484"/>
                      <a:pt x="525" y="440"/>
                    </a:cubicBezTo>
                    <a:cubicBezTo>
                      <a:pt x="518" y="386"/>
                      <a:pt x="472" y="345"/>
                      <a:pt x="419" y="344"/>
                    </a:cubicBezTo>
                    <a:cubicBezTo>
                      <a:pt x="387" y="344"/>
                      <a:pt x="389" y="350"/>
                      <a:pt x="389" y="315"/>
                    </a:cubicBezTo>
                    <a:cubicBezTo>
                      <a:pt x="389" y="313"/>
                      <a:pt x="389" y="311"/>
                      <a:pt x="389" y="309"/>
                    </a:cubicBezTo>
                    <a:cubicBezTo>
                      <a:pt x="389" y="278"/>
                      <a:pt x="389" y="278"/>
                      <a:pt x="420" y="276"/>
                    </a:cubicBezTo>
                    <a:cubicBezTo>
                      <a:pt x="476" y="273"/>
                      <a:pt x="525" y="225"/>
                      <a:pt x="525" y="173"/>
                    </a:cubicBezTo>
                    <a:cubicBezTo>
                      <a:pt x="525" y="121"/>
                      <a:pt x="475" y="72"/>
                      <a:pt x="419" y="70"/>
                    </a:cubicBezTo>
                    <a:cubicBezTo>
                      <a:pt x="389" y="69"/>
                      <a:pt x="389" y="69"/>
                      <a:pt x="389" y="41"/>
                    </a:cubicBezTo>
                    <a:cubicBezTo>
                      <a:pt x="389" y="6"/>
                      <a:pt x="389" y="7"/>
                      <a:pt x="422" y="4"/>
                    </a:cubicBezTo>
                    <a:cubicBezTo>
                      <a:pt x="487" y="0"/>
                      <a:pt x="553" y="4"/>
                      <a:pt x="618" y="2"/>
                    </a:cubicBezTo>
                    <a:cubicBezTo>
                      <a:pt x="630" y="2"/>
                      <a:pt x="633" y="8"/>
                      <a:pt x="635" y="19"/>
                    </a:cubicBezTo>
                    <a:cubicBezTo>
                      <a:pt x="652" y="122"/>
                      <a:pt x="668" y="225"/>
                      <a:pt x="686" y="327"/>
                    </a:cubicBezTo>
                    <a:cubicBezTo>
                      <a:pt x="698" y="391"/>
                      <a:pt x="700" y="453"/>
                      <a:pt x="682" y="515"/>
                    </a:cubicBezTo>
                    <a:cubicBezTo>
                      <a:pt x="646" y="639"/>
                      <a:pt x="531" y="735"/>
                      <a:pt x="403" y="750"/>
                    </a:cubicBezTo>
                    <a:cubicBezTo>
                      <a:pt x="289" y="763"/>
                      <a:pt x="188" y="734"/>
                      <a:pt x="107" y="651"/>
                    </a:cubicBezTo>
                    <a:cubicBezTo>
                      <a:pt x="29" y="573"/>
                      <a:pt x="0" y="475"/>
                      <a:pt x="16" y="367"/>
                    </a:cubicBezTo>
                    <a:cubicBezTo>
                      <a:pt x="32" y="251"/>
                      <a:pt x="54" y="135"/>
                      <a:pt x="73" y="19"/>
                    </a:cubicBezTo>
                    <a:cubicBezTo>
                      <a:pt x="75" y="5"/>
                      <a:pt x="81" y="2"/>
                      <a:pt x="94" y="2"/>
                    </a:cubicBezTo>
                    <a:cubicBezTo>
                      <a:pt x="125" y="3"/>
                      <a:pt x="156" y="2"/>
                      <a:pt x="189" y="2"/>
                    </a:cubicBezTo>
                    <a:close/>
                  </a:path>
                </a:pathLst>
              </a:custGeom>
              <a:solidFill>
                <a:srgbClr val="C5E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" name="Freeform 41"/>
              <p:cNvSpPr/>
              <p:nvPr/>
            </p:nvSpPr>
            <p:spPr bwMode="auto">
              <a:xfrm>
                <a:off x="10576838" y="3094315"/>
                <a:ext cx="209974" cy="42098"/>
              </a:xfrm>
              <a:custGeom>
                <a:avLst/>
                <a:gdLst>
                  <a:gd name="T0" fmla="*/ 170 w 344"/>
                  <a:gd name="T1" fmla="*/ 68 h 69"/>
                  <a:gd name="T2" fmla="*/ 18 w 344"/>
                  <a:gd name="T3" fmla="*/ 69 h 69"/>
                  <a:gd name="T4" fmla="*/ 1 w 344"/>
                  <a:gd name="T5" fmla="*/ 51 h 69"/>
                  <a:gd name="T6" fmla="*/ 50 w 344"/>
                  <a:gd name="T7" fmla="*/ 0 h 69"/>
                  <a:gd name="T8" fmla="*/ 324 w 344"/>
                  <a:gd name="T9" fmla="*/ 0 h 69"/>
                  <a:gd name="T10" fmla="*/ 343 w 344"/>
                  <a:gd name="T11" fmla="*/ 20 h 69"/>
                  <a:gd name="T12" fmla="*/ 294 w 344"/>
                  <a:gd name="T13" fmla="*/ 68 h 69"/>
                  <a:gd name="T14" fmla="*/ 170 w 344"/>
                  <a:gd name="T15" fmla="*/ 68 h 69"/>
                  <a:gd name="T16" fmla="*/ 170 w 344"/>
                  <a:gd name="T17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" h="69">
                    <a:moveTo>
                      <a:pt x="170" y="68"/>
                    </a:moveTo>
                    <a:cubicBezTo>
                      <a:pt x="120" y="68"/>
                      <a:pt x="69" y="68"/>
                      <a:pt x="18" y="69"/>
                    </a:cubicBezTo>
                    <a:cubicBezTo>
                      <a:pt x="4" y="69"/>
                      <a:pt x="1" y="64"/>
                      <a:pt x="1" y="51"/>
                    </a:cubicBezTo>
                    <a:cubicBezTo>
                      <a:pt x="1" y="0"/>
                      <a:pt x="0" y="0"/>
                      <a:pt x="50" y="0"/>
                    </a:cubicBezTo>
                    <a:cubicBezTo>
                      <a:pt x="141" y="0"/>
                      <a:pt x="232" y="1"/>
                      <a:pt x="324" y="0"/>
                    </a:cubicBezTo>
                    <a:cubicBezTo>
                      <a:pt x="340" y="0"/>
                      <a:pt x="344" y="4"/>
                      <a:pt x="343" y="20"/>
                    </a:cubicBezTo>
                    <a:cubicBezTo>
                      <a:pt x="343" y="68"/>
                      <a:pt x="343" y="68"/>
                      <a:pt x="294" y="68"/>
                    </a:cubicBezTo>
                    <a:cubicBezTo>
                      <a:pt x="253" y="68"/>
                      <a:pt x="212" y="68"/>
                      <a:pt x="170" y="68"/>
                    </a:cubicBezTo>
                    <a:cubicBezTo>
                      <a:pt x="170" y="68"/>
                      <a:pt x="170" y="68"/>
                      <a:pt x="170" y="68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0" name="Freeform 42"/>
              <p:cNvSpPr/>
              <p:nvPr/>
            </p:nvSpPr>
            <p:spPr bwMode="auto">
              <a:xfrm>
                <a:off x="10515111" y="3177478"/>
                <a:ext cx="333944" cy="25569"/>
              </a:xfrm>
              <a:custGeom>
                <a:avLst/>
                <a:gdLst>
                  <a:gd name="T0" fmla="*/ 273 w 547"/>
                  <a:gd name="T1" fmla="*/ 0 h 42"/>
                  <a:gd name="T2" fmla="*/ 527 w 547"/>
                  <a:gd name="T3" fmla="*/ 0 h 42"/>
                  <a:gd name="T4" fmla="*/ 546 w 547"/>
                  <a:gd name="T5" fmla="*/ 16 h 42"/>
                  <a:gd name="T6" fmla="*/ 527 w 547"/>
                  <a:gd name="T7" fmla="*/ 35 h 42"/>
                  <a:gd name="T8" fmla="*/ 26 w 547"/>
                  <a:gd name="T9" fmla="*/ 34 h 42"/>
                  <a:gd name="T10" fmla="*/ 0 w 547"/>
                  <a:gd name="T11" fmla="*/ 20 h 42"/>
                  <a:gd name="T12" fmla="*/ 19 w 547"/>
                  <a:gd name="T13" fmla="*/ 0 h 42"/>
                  <a:gd name="T14" fmla="*/ 273 w 547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7" h="42">
                    <a:moveTo>
                      <a:pt x="273" y="0"/>
                    </a:moveTo>
                    <a:cubicBezTo>
                      <a:pt x="358" y="0"/>
                      <a:pt x="442" y="1"/>
                      <a:pt x="527" y="0"/>
                    </a:cubicBezTo>
                    <a:cubicBezTo>
                      <a:pt x="539" y="0"/>
                      <a:pt x="547" y="0"/>
                      <a:pt x="546" y="16"/>
                    </a:cubicBezTo>
                    <a:cubicBezTo>
                      <a:pt x="546" y="31"/>
                      <a:pt x="542" y="35"/>
                      <a:pt x="527" y="35"/>
                    </a:cubicBezTo>
                    <a:cubicBezTo>
                      <a:pt x="360" y="35"/>
                      <a:pt x="193" y="35"/>
                      <a:pt x="26" y="34"/>
                    </a:cubicBezTo>
                    <a:cubicBezTo>
                      <a:pt x="16" y="34"/>
                      <a:pt x="0" y="42"/>
                      <a:pt x="0" y="20"/>
                    </a:cubicBezTo>
                    <a:cubicBezTo>
                      <a:pt x="0" y="6"/>
                      <a:pt x="2" y="0"/>
                      <a:pt x="19" y="0"/>
                    </a:cubicBezTo>
                    <a:cubicBezTo>
                      <a:pt x="104" y="1"/>
                      <a:pt x="188" y="0"/>
                      <a:pt x="273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1" name="Freeform 43"/>
              <p:cNvSpPr/>
              <p:nvPr/>
            </p:nvSpPr>
            <p:spPr bwMode="auto">
              <a:xfrm>
                <a:off x="10535256" y="3031297"/>
                <a:ext cx="293137" cy="21437"/>
              </a:xfrm>
              <a:custGeom>
                <a:avLst/>
                <a:gdLst>
                  <a:gd name="T0" fmla="*/ 238 w 480"/>
                  <a:gd name="T1" fmla="*/ 35 h 35"/>
                  <a:gd name="T2" fmla="*/ 19 w 480"/>
                  <a:gd name="T3" fmla="*/ 35 h 35"/>
                  <a:gd name="T4" fmla="*/ 0 w 480"/>
                  <a:gd name="T5" fmla="*/ 20 h 35"/>
                  <a:gd name="T6" fmla="*/ 19 w 480"/>
                  <a:gd name="T7" fmla="*/ 0 h 35"/>
                  <a:gd name="T8" fmla="*/ 279 w 480"/>
                  <a:gd name="T9" fmla="*/ 2 h 35"/>
                  <a:gd name="T10" fmla="*/ 460 w 480"/>
                  <a:gd name="T11" fmla="*/ 0 h 35"/>
                  <a:gd name="T12" fmla="*/ 480 w 480"/>
                  <a:gd name="T13" fmla="*/ 19 h 35"/>
                  <a:gd name="T14" fmla="*/ 460 w 480"/>
                  <a:gd name="T15" fmla="*/ 35 h 35"/>
                  <a:gd name="T16" fmla="*/ 238 w 480"/>
                  <a:gd name="T17" fmla="*/ 35 h 35"/>
                  <a:gd name="T18" fmla="*/ 238 w 480"/>
                  <a:gd name="T1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0" h="35">
                    <a:moveTo>
                      <a:pt x="238" y="35"/>
                    </a:moveTo>
                    <a:cubicBezTo>
                      <a:pt x="165" y="35"/>
                      <a:pt x="92" y="35"/>
                      <a:pt x="19" y="35"/>
                    </a:cubicBezTo>
                    <a:cubicBezTo>
                      <a:pt x="7" y="35"/>
                      <a:pt x="0" y="35"/>
                      <a:pt x="0" y="20"/>
                    </a:cubicBezTo>
                    <a:cubicBezTo>
                      <a:pt x="1" y="6"/>
                      <a:pt x="3" y="0"/>
                      <a:pt x="19" y="0"/>
                    </a:cubicBezTo>
                    <a:cubicBezTo>
                      <a:pt x="105" y="1"/>
                      <a:pt x="192" y="2"/>
                      <a:pt x="279" y="2"/>
                    </a:cubicBezTo>
                    <a:cubicBezTo>
                      <a:pt x="339" y="2"/>
                      <a:pt x="400" y="1"/>
                      <a:pt x="460" y="0"/>
                    </a:cubicBezTo>
                    <a:cubicBezTo>
                      <a:pt x="475" y="0"/>
                      <a:pt x="479" y="4"/>
                      <a:pt x="480" y="19"/>
                    </a:cubicBezTo>
                    <a:cubicBezTo>
                      <a:pt x="480" y="35"/>
                      <a:pt x="472" y="35"/>
                      <a:pt x="460" y="35"/>
                    </a:cubicBezTo>
                    <a:cubicBezTo>
                      <a:pt x="386" y="35"/>
                      <a:pt x="312" y="35"/>
                      <a:pt x="238" y="35"/>
                    </a:cubicBezTo>
                    <a:cubicBezTo>
                      <a:pt x="238" y="35"/>
                      <a:pt x="238" y="35"/>
                      <a:pt x="238" y="35"/>
                    </a:cubicBezTo>
                    <a:close/>
                  </a:path>
                </a:pathLst>
              </a:custGeom>
              <a:solidFill>
                <a:srgbClr val="FAFB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" name="Freeform 44"/>
              <p:cNvSpPr/>
              <p:nvPr/>
            </p:nvSpPr>
            <p:spPr bwMode="auto">
              <a:xfrm>
                <a:off x="10660517" y="2948134"/>
                <a:ext cx="42615" cy="41582"/>
              </a:xfrm>
              <a:custGeom>
                <a:avLst/>
                <a:gdLst>
                  <a:gd name="T0" fmla="*/ 35 w 70"/>
                  <a:gd name="T1" fmla="*/ 68 h 68"/>
                  <a:gd name="T2" fmla="*/ 0 w 70"/>
                  <a:gd name="T3" fmla="*/ 33 h 68"/>
                  <a:gd name="T4" fmla="*/ 34 w 70"/>
                  <a:gd name="T5" fmla="*/ 0 h 68"/>
                  <a:gd name="T6" fmla="*/ 69 w 70"/>
                  <a:gd name="T7" fmla="*/ 34 h 68"/>
                  <a:gd name="T8" fmla="*/ 35 w 7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35" y="68"/>
                    </a:moveTo>
                    <a:cubicBezTo>
                      <a:pt x="0" y="68"/>
                      <a:pt x="0" y="68"/>
                      <a:pt x="0" y="33"/>
                    </a:cubicBezTo>
                    <a:cubicBezTo>
                      <a:pt x="1" y="0"/>
                      <a:pt x="1" y="0"/>
                      <a:pt x="34" y="0"/>
                    </a:cubicBezTo>
                    <a:cubicBezTo>
                      <a:pt x="69" y="0"/>
                      <a:pt x="69" y="0"/>
                      <a:pt x="69" y="34"/>
                    </a:cubicBezTo>
                    <a:cubicBezTo>
                      <a:pt x="70" y="68"/>
                      <a:pt x="70" y="68"/>
                      <a:pt x="35" y="68"/>
                    </a:cubicBezTo>
                    <a:close/>
                  </a:path>
                </a:pathLst>
              </a:custGeom>
              <a:solidFill>
                <a:srgbClr val="F8FA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" name="Freeform 45"/>
              <p:cNvSpPr/>
              <p:nvPr/>
            </p:nvSpPr>
            <p:spPr bwMode="auto">
              <a:xfrm>
                <a:off x="10703132" y="3716230"/>
                <a:ext cx="42098" cy="56820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16 h 93"/>
                  <a:gd name="T4" fmla="*/ 5 w 69"/>
                  <a:gd name="T5" fmla="*/ 7 h 93"/>
                  <a:gd name="T6" fmla="*/ 57 w 69"/>
                  <a:gd name="T7" fmla="*/ 12 h 93"/>
                  <a:gd name="T8" fmla="*/ 66 w 69"/>
                  <a:gd name="T9" fmla="*/ 51 h 93"/>
                  <a:gd name="T10" fmla="*/ 43 w 69"/>
                  <a:gd name="T11" fmla="*/ 72 h 93"/>
                  <a:gd name="T12" fmla="*/ 0 w 6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cubicBezTo>
                      <a:pt x="0" y="64"/>
                      <a:pt x="0" y="40"/>
                      <a:pt x="0" y="16"/>
                    </a:cubicBezTo>
                    <a:cubicBezTo>
                      <a:pt x="0" y="13"/>
                      <a:pt x="0" y="7"/>
                      <a:pt x="5" y="7"/>
                    </a:cubicBezTo>
                    <a:cubicBezTo>
                      <a:pt x="22" y="6"/>
                      <a:pt x="41" y="0"/>
                      <a:pt x="57" y="12"/>
                    </a:cubicBezTo>
                    <a:cubicBezTo>
                      <a:pt x="69" y="22"/>
                      <a:pt x="69" y="36"/>
                      <a:pt x="66" y="51"/>
                    </a:cubicBezTo>
                    <a:cubicBezTo>
                      <a:pt x="63" y="64"/>
                      <a:pt x="55" y="71"/>
                      <a:pt x="43" y="72"/>
                    </a:cubicBezTo>
                    <a:cubicBezTo>
                      <a:pt x="27" y="74"/>
                      <a:pt x="13" y="77"/>
                      <a:pt x="0" y="93"/>
                    </a:cubicBezTo>
                    <a:close/>
                  </a:path>
                </a:pathLst>
              </a:custGeom>
              <a:solidFill>
                <a:srgbClr val="C4E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10702616" y="3551454"/>
                <a:ext cx="42098" cy="43389"/>
              </a:xfrm>
              <a:custGeom>
                <a:avLst/>
                <a:gdLst>
                  <a:gd name="T0" fmla="*/ 23 w 69"/>
                  <a:gd name="T1" fmla="*/ 2 h 71"/>
                  <a:gd name="T2" fmla="*/ 69 w 69"/>
                  <a:gd name="T3" fmla="*/ 37 h 71"/>
                  <a:gd name="T4" fmla="*/ 27 w 69"/>
                  <a:gd name="T5" fmla="*/ 71 h 71"/>
                  <a:gd name="T6" fmla="*/ 0 w 69"/>
                  <a:gd name="T7" fmla="*/ 23 h 71"/>
                  <a:gd name="T8" fmla="*/ 23 w 69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71">
                    <a:moveTo>
                      <a:pt x="23" y="2"/>
                    </a:moveTo>
                    <a:cubicBezTo>
                      <a:pt x="56" y="2"/>
                      <a:pt x="69" y="13"/>
                      <a:pt x="69" y="37"/>
                    </a:cubicBezTo>
                    <a:cubicBezTo>
                      <a:pt x="69" y="60"/>
                      <a:pt x="55" y="71"/>
                      <a:pt x="27" y="71"/>
                    </a:cubicBezTo>
                    <a:cubicBezTo>
                      <a:pt x="0" y="71"/>
                      <a:pt x="1" y="71"/>
                      <a:pt x="0" y="23"/>
                    </a:cubicBezTo>
                    <a:cubicBezTo>
                      <a:pt x="0" y="1"/>
                      <a:pt x="10" y="0"/>
                      <a:pt x="23" y="2"/>
                    </a:cubicBezTo>
                    <a:close/>
                  </a:path>
                </a:pathLst>
              </a:custGeom>
              <a:solidFill>
                <a:srgbClr val="C3E0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10618936" y="3633842"/>
                <a:ext cx="47522" cy="45714"/>
              </a:xfrm>
              <a:custGeom>
                <a:avLst/>
                <a:gdLst>
                  <a:gd name="T0" fmla="*/ 68 w 78"/>
                  <a:gd name="T1" fmla="*/ 41 h 75"/>
                  <a:gd name="T2" fmla="*/ 48 w 78"/>
                  <a:gd name="T3" fmla="*/ 73 h 75"/>
                  <a:gd name="T4" fmla="*/ 0 w 78"/>
                  <a:gd name="T5" fmla="*/ 39 h 75"/>
                  <a:gd name="T6" fmla="*/ 42 w 78"/>
                  <a:gd name="T7" fmla="*/ 4 h 75"/>
                  <a:gd name="T8" fmla="*/ 68 w 78"/>
                  <a:gd name="T9" fmla="*/ 4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5">
                    <a:moveTo>
                      <a:pt x="68" y="41"/>
                    </a:moveTo>
                    <a:cubicBezTo>
                      <a:pt x="65" y="53"/>
                      <a:pt x="78" y="75"/>
                      <a:pt x="48" y="73"/>
                    </a:cubicBezTo>
                    <a:cubicBezTo>
                      <a:pt x="13" y="71"/>
                      <a:pt x="1" y="64"/>
                      <a:pt x="0" y="39"/>
                    </a:cubicBezTo>
                    <a:cubicBezTo>
                      <a:pt x="0" y="14"/>
                      <a:pt x="12" y="4"/>
                      <a:pt x="42" y="4"/>
                    </a:cubicBezTo>
                    <a:cubicBezTo>
                      <a:pt x="73" y="5"/>
                      <a:pt x="67" y="0"/>
                      <a:pt x="68" y="41"/>
                    </a:cubicBezTo>
                    <a:close/>
                  </a:path>
                </a:pathLst>
              </a:custGeom>
              <a:solidFill>
                <a:srgbClr val="C3E0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10618936" y="3470098"/>
                <a:ext cx="45197" cy="42873"/>
              </a:xfrm>
              <a:custGeom>
                <a:avLst/>
                <a:gdLst>
                  <a:gd name="T0" fmla="*/ 68 w 74"/>
                  <a:gd name="T1" fmla="*/ 33 h 70"/>
                  <a:gd name="T2" fmla="*/ 38 w 74"/>
                  <a:gd name="T3" fmla="*/ 66 h 70"/>
                  <a:gd name="T4" fmla="*/ 0 w 74"/>
                  <a:gd name="T5" fmla="*/ 34 h 70"/>
                  <a:gd name="T6" fmla="*/ 50 w 74"/>
                  <a:gd name="T7" fmla="*/ 0 h 70"/>
                  <a:gd name="T8" fmla="*/ 68 w 74"/>
                  <a:gd name="T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0">
                    <a:moveTo>
                      <a:pt x="68" y="33"/>
                    </a:moveTo>
                    <a:cubicBezTo>
                      <a:pt x="67" y="70"/>
                      <a:pt x="74" y="66"/>
                      <a:pt x="38" y="66"/>
                    </a:cubicBezTo>
                    <a:cubicBezTo>
                      <a:pt x="12" y="66"/>
                      <a:pt x="1" y="57"/>
                      <a:pt x="0" y="34"/>
                    </a:cubicBezTo>
                    <a:cubicBezTo>
                      <a:pt x="0" y="7"/>
                      <a:pt x="11" y="0"/>
                      <a:pt x="50" y="0"/>
                    </a:cubicBezTo>
                    <a:cubicBezTo>
                      <a:pt x="68" y="1"/>
                      <a:pt x="68" y="1"/>
                      <a:pt x="68" y="33"/>
                    </a:cubicBezTo>
                    <a:close/>
                  </a:path>
                </a:pathLst>
              </a:custGeom>
              <a:solidFill>
                <a:srgbClr val="C4E1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0272713" y="3956164"/>
              <a:ext cx="327371" cy="243207"/>
              <a:chOff x="10272713" y="3956164"/>
              <a:chExt cx="327371" cy="243207"/>
            </a:xfrm>
          </p:grpSpPr>
          <p:cxnSp>
            <p:nvCxnSpPr>
              <p:cNvPr id="60" name="直接连接符 59"/>
              <p:cNvCxnSpPr/>
              <p:nvPr/>
            </p:nvCxnSpPr>
            <p:spPr>
              <a:xfrm flipH="1">
                <a:off x="10272713" y="3956164"/>
                <a:ext cx="147637" cy="13908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10576838" y="4014541"/>
                <a:ext cx="23246" cy="18483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/>
            <p:cNvGrpSpPr/>
            <p:nvPr/>
          </p:nvGrpSpPr>
          <p:grpSpPr>
            <a:xfrm flipH="1">
              <a:off x="10810875" y="3959447"/>
              <a:ext cx="327371" cy="243207"/>
              <a:chOff x="10272713" y="3956164"/>
              <a:chExt cx="327371" cy="243207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10272713" y="3956164"/>
                <a:ext cx="147637" cy="13908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H="1">
                <a:off x="10576838" y="4014541"/>
                <a:ext cx="23246" cy="18483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" y="-446"/>
            <a:ext cx="12217178" cy="685844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844506" y="685800"/>
            <a:ext cx="4369594" cy="6038849"/>
          </a:xfrm>
          <a:prstGeom prst="roundRect">
            <a:avLst>
              <a:gd name="adj" fmla="val 523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32253" y="922412"/>
            <a:ext cx="3594100" cy="1659931"/>
            <a:chOff x="1016000" y="1678788"/>
            <a:chExt cx="3594100" cy="1659931"/>
          </a:xfrm>
        </p:grpSpPr>
        <p:sp>
          <p:nvSpPr>
            <p:cNvPr id="5" name="文本框 4"/>
            <p:cNvSpPr txBox="1"/>
            <p:nvPr/>
          </p:nvSpPr>
          <p:spPr>
            <a:xfrm>
              <a:off x="1016000" y="1678788"/>
              <a:ext cx="3594100" cy="102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5400" b="1" dirty="0" smtClean="0">
                  <a:solidFill>
                    <a:srgbClr val="FF0000"/>
                  </a:solidFill>
                  <a:latin typeface="+mn-ea"/>
                </a:rPr>
                <a:t>思考</a:t>
              </a:r>
              <a:r>
                <a:rPr lang="en-US" altLang="zh-CN" sz="5400" b="1" dirty="0" smtClean="0">
                  <a:solidFill>
                    <a:srgbClr val="FF0000"/>
                  </a:solidFill>
                  <a:latin typeface="+mn-ea"/>
                </a:rPr>
                <a:t>&amp;</a:t>
              </a:r>
              <a:r>
                <a:rPr lang="zh-CN" altLang="en-US" sz="5400" b="1" dirty="0" smtClean="0">
                  <a:solidFill>
                    <a:srgbClr val="FF0000"/>
                  </a:solidFill>
                  <a:latin typeface="+mn-ea"/>
                </a:rPr>
                <a:t>拓展</a:t>
              </a:r>
              <a:endParaRPr lang="zh-CN" altLang="en-US" sz="5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16000" y="2524137"/>
              <a:ext cx="3594100" cy="814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4400" dirty="0" smtClean="0">
                  <a:solidFill>
                    <a:srgbClr val="FF0000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Thinking</a:t>
              </a:r>
              <a:endParaRPr lang="zh-CN" altLang="en-US" sz="4400" dirty="0">
                <a:solidFill>
                  <a:srgbClr val="FF0000"/>
                </a:solidFill>
                <a:latin typeface="microduino" panose="00000500000000000000" pitchFamily="50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189990" y="2686050"/>
              <a:ext cx="342011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7023653" y="2582343"/>
            <a:ext cx="4191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如果声控灯坏了，我们还可通过触摸开关激活它，试试给声控灯加一个触摸开关</a:t>
            </a:r>
            <a:endParaRPr lang="zh-CN" altLang="en-US" sz="2800" b="1" dirty="0">
              <a:solidFill>
                <a:srgbClr val="FF0000"/>
              </a:solidFill>
              <a:latin typeface="microduino" panose="00000500000000000000" pitchFamily="50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1131570"/>
            <a:ext cx="8211820" cy="56953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28389" y="438207"/>
            <a:ext cx="3090673" cy="572556"/>
            <a:chOff x="328389" y="438207"/>
            <a:chExt cx="3090673" cy="572556"/>
          </a:xfrm>
          <a:solidFill>
            <a:srgbClr val="EF483E"/>
          </a:solidFill>
        </p:grpSpPr>
        <p:sp>
          <p:nvSpPr>
            <p:cNvPr id="13" name="矩形 12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49146" y="438209"/>
              <a:ext cx="276991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7968" y="438207"/>
              <a:ext cx="1980029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还能怎么玩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484994" y="1803548"/>
            <a:ext cx="420342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号光线传感器检测到环境黑暗，并且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号声音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检测到声音很大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88402" y="4119811"/>
            <a:ext cx="36807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号光线传感器检测到环境黑暗，并且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号按键检测到按下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61269" y="2413944"/>
            <a:ext cx="25145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号灯点亮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61269" y="3279657"/>
            <a:ext cx="18668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号灯熄灭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80013" y="2798633"/>
            <a:ext cx="1447058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70464" y="4848793"/>
            <a:ext cx="25145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号灯点亮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70464" y="5914531"/>
            <a:ext cx="18668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号灯熄灭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70463" y="5420807"/>
            <a:ext cx="1447058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3" name="矩形 2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3" name="矩形 2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3" name="矩形 2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VID_20160314_15342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5743697" cy="664688"/>
            <a:chOff x="2879931" y="3144822"/>
            <a:chExt cx="5743697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44738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6012882" cy="664688"/>
            <a:chOff x="2879931" y="5299289"/>
            <a:chExt cx="601288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2" y="5339246"/>
              <a:ext cx="474305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这节课我们学到了什么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75602" y="1001745"/>
            <a:ext cx="9298096" cy="6603841"/>
            <a:chOff x="2313333" y="1227245"/>
            <a:chExt cx="7565336" cy="5373173"/>
          </a:xfrm>
        </p:grpSpPr>
        <p:grpSp>
          <p:nvGrpSpPr>
            <p:cNvPr id="3" name="组合 2"/>
            <p:cNvGrpSpPr/>
            <p:nvPr/>
          </p:nvGrpSpPr>
          <p:grpSpPr>
            <a:xfrm>
              <a:off x="4795506" y="3683652"/>
              <a:ext cx="2600988" cy="2916766"/>
              <a:chOff x="10811276" y="3066961"/>
              <a:chExt cx="2330925" cy="2613915"/>
            </a:xfrm>
          </p:grpSpPr>
          <p:sp>
            <p:nvSpPr>
              <p:cNvPr id="10" name="矩形 9"/>
              <p:cNvSpPr/>
              <p:nvPr/>
            </p:nvSpPr>
            <p:spPr>
              <a:xfrm rot="17678419">
                <a:off x="9675135" y="4203103"/>
                <a:ext cx="2613914" cy="341631"/>
              </a:xfrm>
              <a:prstGeom prst="rect">
                <a:avLst/>
              </a:prstGeom>
              <a:solidFill>
                <a:srgbClr val="8C5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3921581" flipV="1">
                <a:off x="11664429" y="4203102"/>
                <a:ext cx="2613914" cy="341631"/>
              </a:xfrm>
              <a:prstGeom prst="rect">
                <a:avLst/>
              </a:prstGeom>
              <a:solidFill>
                <a:srgbClr val="8C5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rot="5400000" flipV="1">
              <a:off x="4637619" y="2495020"/>
              <a:ext cx="2916764" cy="381213"/>
            </a:xfrm>
            <a:prstGeom prst="rect">
              <a:avLst/>
            </a:prstGeom>
            <a:solidFill>
              <a:srgbClr val="8C5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594240" y="1443790"/>
              <a:ext cx="7003520" cy="3875164"/>
              <a:chOff x="3520101" y="1965538"/>
              <a:chExt cx="7003520" cy="333737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520101" y="1965538"/>
                <a:ext cx="7003520" cy="3337373"/>
              </a:xfrm>
              <a:prstGeom prst="rect">
                <a:avLst/>
              </a:prstGeom>
              <a:solidFill>
                <a:srgbClr val="F7B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767508" y="2158955"/>
                <a:ext cx="6531523" cy="2950540"/>
              </a:xfrm>
              <a:prstGeom prst="rect">
                <a:avLst/>
              </a:prstGeom>
              <a:solidFill>
                <a:srgbClr val="4C4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313333" y="5311192"/>
              <a:ext cx="7565336" cy="236704"/>
            </a:xfrm>
            <a:prstGeom prst="rect">
              <a:avLst/>
            </a:prstGeom>
            <a:solidFill>
              <a:srgbClr val="B06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001903" y="4932922"/>
              <a:ext cx="642481" cy="161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86067" y="2722638"/>
            <a:ext cx="671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1</a:t>
            </a:r>
            <a:r>
              <a:rPr lang="en-US" altLang="zh-CN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. </a:t>
            </a:r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掌握了利用声音传感器感应风力的办法</a:t>
            </a:r>
            <a:endParaRPr lang="zh-CN" altLang="en-US" sz="2800" b="1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86067" y="3442363"/>
            <a:ext cx="671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2</a:t>
            </a:r>
            <a:r>
              <a:rPr lang="en-US" altLang="zh-CN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. </a:t>
            </a:r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凡事皆有例外，学着更全面的考虑问题</a:t>
            </a:r>
            <a:endParaRPr lang="zh-CN" altLang="en-US" sz="2800" b="1" dirty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8389" y="438209"/>
            <a:ext cx="3691161" cy="572554"/>
            <a:chOff x="328389" y="438209"/>
            <a:chExt cx="3691161" cy="572554"/>
          </a:xfrm>
          <a:solidFill>
            <a:srgbClr val="F6AE1A"/>
          </a:solidFill>
        </p:grpSpPr>
        <p:sp>
          <p:nvSpPr>
            <p:cNvPr id="15" name="矩形 1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9145" y="438209"/>
              <a:ext cx="337040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5456" y="478525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我们学到了什么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5743697" cy="664688"/>
            <a:chOff x="2879931" y="3144822"/>
            <a:chExt cx="5743697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44738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5743698" cy="664688"/>
            <a:chOff x="2879931" y="5299289"/>
            <a:chExt cx="5743698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44738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这节课我们学到了什么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2843" r="-74" b="21106"/>
          <a:stretch>
            <a:fillRect/>
          </a:stretch>
        </p:blipFill>
        <p:spPr>
          <a:xfrm>
            <a:off x="649145" y="2032371"/>
            <a:ext cx="4641574" cy="30382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390CD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8084" y="462876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6000" y="2421985"/>
            <a:ext cx="4929810" cy="1173321"/>
            <a:chOff x="1603565" y="2559656"/>
            <a:chExt cx="4929810" cy="1173321"/>
          </a:xfrm>
        </p:grpSpPr>
        <p:sp>
          <p:nvSpPr>
            <p:cNvPr id="8" name="文本框 7"/>
            <p:cNvSpPr txBox="1"/>
            <p:nvPr/>
          </p:nvSpPr>
          <p:spPr>
            <a:xfrm>
              <a:off x="3251695" y="2606515"/>
              <a:ext cx="328168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dirty="0" smtClean="0">
                  <a:solidFill>
                    <a:srgbClr val="2390C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为什么我们的楼道里要安装声控灯？</a:t>
              </a:r>
              <a:endParaRPr lang="zh-CN" altLang="en-US" sz="2800" b="1" dirty="0">
                <a:solidFill>
                  <a:srgbClr val="2390C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603565" y="2559656"/>
              <a:ext cx="1125759" cy="1129528"/>
              <a:chOff x="2165985" y="1622240"/>
              <a:chExt cx="1125759" cy="1129528"/>
            </a:xfrm>
          </p:grpSpPr>
          <p:sp>
            <p:nvSpPr>
              <p:cNvPr id="10" name="AutoShape 4"/>
              <p:cNvSpPr>
                <a:spLocks noChangeArrowheads="1"/>
              </p:cNvSpPr>
              <p:nvPr/>
            </p:nvSpPr>
            <p:spPr bwMode="auto">
              <a:xfrm rot="1065157">
                <a:off x="2165985" y="1622240"/>
                <a:ext cx="1125759" cy="1129528"/>
              </a:xfrm>
              <a:prstGeom prst="wedgeEllipseCallout">
                <a:avLst>
                  <a:gd name="adj1" fmla="val 69552"/>
                  <a:gd name="adj2" fmla="val -24070"/>
                </a:avLst>
              </a:prstGeom>
              <a:solidFill>
                <a:srgbClr val="2390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  <a:ea typeface="黑体" panose="02010609060101010101" pitchFamily="49" charset="-122"/>
                  <a:sym typeface="迷你简中倩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397559" y="1725339"/>
                <a:ext cx="812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 smtClean="0">
                    <a:solidFill>
                      <a:schemeClr val="bg1"/>
                    </a:solidFill>
                    <a:latin typeface="microduino" panose="00000500000000000000" pitchFamily="50" charset="0"/>
                  </a:rPr>
                  <a:t>Q</a:t>
                </a:r>
                <a:endParaRPr lang="zh-CN" altLang="en-US" sz="5400" dirty="0">
                  <a:solidFill>
                    <a:schemeClr val="bg1"/>
                  </a:solidFill>
                  <a:latin typeface="microduino" panose="00000500000000000000" pitchFamily="50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390CD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8084" y="462876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26259" y="3137242"/>
            <a:ext cx="1405722" cy="1123815"/>
            <a:chOff x="3575051" y="6111875"/>
            <a:chExt cx="585788" cy="468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800"/>
            <p:cNvSpPr/>
            <p:nvPr/>
          </p:nvSpPr>
          <p:spPr bwMode="auto">
            <a:xfrm>
              <a:off x="3597276" y="6400800"/>
              <a:ext cx="134938" cy="179388"/>
            </a:xfrm>
            <a:custGeom>
              <a:avLst/>
              <a:gdLst>
                <a:gd name="T0" fmla="*/ 0 w 85"/>
                <a:gd name="T1" fmla="*/ 0 h 113"/>
                <a:gd name="T2" fmla="*/ 0 w 85"/>
                <a:gd name="T3" fmla="*/ 59 h 113"/>
                <a:gd name="T4" fmla="*/ 85 w 85"/>
                <a:gd name="T5" fmla="*/ 113 h 113"/>
                <a:gd name="T6" fmla="*/ 85 w 85"/>
                <a:gd name="T7" fmla="*/ 57 h 113"/>
                <a:gd name="T8" fmla="*/ 0 w 8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3">
                  <a:moveTo>
                    <a:pt x="0" y="0"/>
                  </a:moveTo>
                  <a:lnTo>
                    <a:pt x="0" y="59"/>
                  </a:lnTo>
                  <a:lnTo>
                    <a:pt x="85" y="113"/>
                  </a:lnTo>
                  <a:lnTo>
                    <a:pt x="8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01"/>
            <p:cNvSpPr/>
            <p:nvPr/>
          </p:nvSpPr>
          <p:spPr bwMode="auto">
            <a:xfrm>
              <a:off x="3732214" y="6461125"/>
              <a:ext cx="52388" cy="119063"/>
            </a:xfrm>
            <a:custGeom>
              <a:avLst/>
              <a:gdLst>
                <a:gd name="T0" fmla="*/ 0 w 33"/>
                <a:gd name="T1" fmla="*/ 75 h 75"/>
                <a:gd name="T2" fmla="*/ 33 w 33"/>
                <a:gd name="T3" fmla="*/ 56 h 75"/>
                <a:gd name="T4" fmla="*/ 33 w 33"/>
                <a:gd name="T5" fmla="*/ 0 h 75"/>
                <a:gd name="T6" fmla="*/ 0 w 33"/>
                <a:gd name="T7" fmla="*/ 19 h 75"/>
                <a:gd name="T8" fmla="*/ 0 w 33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5">
                  <a:moveTo>
                    <a:pt x="0" y="75"/>
                  </a:moveTo>
                  <a:lnTo>
                    <a:pt x="33" y="56"/>
                  </a:lnTo>
                  <a:lnTo>
                    <a:pt x="33" y="0"/>
                  </a:lnTo>
                  <a:lnTo>
                    <a:pt x="0" y="19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C7C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02"/>
            <p:cNvSpPr/>
            <p:nvPr/>
          </p:nvSpPr>
          <p:spPr bwMode="auto">
            <a:xfrm>
              <a:off x="3627439" y="6419850"/>
              <a:ext cx="22225" cy="100013"/>
            </a:xfrm>
            <a:custGeom>
              <a:avLst/>
              <a:gdLst>
                <a:gd name="T0" fmla="*/ 14 w 14"/>
                <a:gd name="T1" fmla="*/ 7 h 63"/>
                <a:gd name="T2" fmla="*/ 0 w 14"/>
                <a:gd name="T3" fmla="*/ 0 h 63"/>
                <a:gd name="T4" fmla="*/ 0 w 14"/>
                <a:gd name="T5" fmla="*/ 33 h 63"/>
                <a:gd name="T6" fmla="*/ 5 w 14"/>
                <a:gd name="T7" fmla="*/ 35 h 63"/>
                <a:gd name="T8" fmla="*/ 5 w 14"/>
                <a:gd name="T9" fmla="*/ 63 h 63"/>
                <a:gd name="T10" fmla="*/ 7 w 14"/>
                <a:gd name="T11" fmla="*/ 63 h 63"/>
                <a:gd name="T12" fmla="*/ 7 w 14"/>
                <a:gd name="T13" fmla="*/ 37 h 63"/>
                <a:gd name="T14" fmla="*/ 14 w 14"/>
                <a:gd name="T15" fmla="*/ 42 h 63"/>
                <a:gd name="T16" fmla="*/ 14 w 14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3">
                  <a:moveTo>
                    <a:pt x="14" y="7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5" y="35"/>
                  </a:lnTo>
                  <a:lnTo>
                    <a:pt x="5" y="63"/>
                  </a:lnTo>
                  <a:lnTo>
                    <a:pt x="7" y="63"/>
                  </a:lnTo>
                  <a:lnTo>
                    <a:pt x="7" y="37"/>
                  </a:lnTo>
                  <a:lnTo>
                    <a:pt x="14" y="42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C7C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3"/>
            <p:cNvSpPr/>
            <p:nvPr/>
          </p:nvSpPr>
          <p:spPr bwMode="auto">
            <a:xfrm>
              <a:off x="3676651" y="6453188"/>
              <a:ext cx="22225" cy="101600"/>
            </a:xfrm>
            <a:custGeom>
              <a:avLst/>
              <a:gdLst>
                <a:gd name="T0" fmla="*/ 14 w 14"/>
                <a:gd name="T1" fmla="*/ 9 h 64"/>
                <a:gd name="T2" fmla="*/ 0 w 14"/>
                <a:gd name="T3" fmla="*/ 0 h 64"/>
                <a:gd name="T4" fmla="*/ 0 w 14"/>
                <a:gd name="T5" fmla="*/ 33 h 64"/>
                <a:gd name="T6" fmla="*/ 7 w 14"/>
                <a:gd name="T7" fmla="*/ 38 h 64"/>
                <a:gd name="T8" fmla="*/ 7 w 14"/>
                <a:gd name="T9" fmla="*/ 64 h 64"/>
                <a:gd name="T10" fmla="*/ 9 w 14"/>
                <a:gd name="T11" fmla="*/ 64 h 64"/>
                <a:gd name="T12" fmla="*/ 9 w 14"/>
                <a:gd name="T13" fmla="*/ 38 h 64"/>
                <a:gd name="T14" fmla="*/ 14 w 14"/>
                <a:gd name="T15" fmla="*/ 42 h 64"/>
                <a:gd name="T16" fmla="*/ 14 w 14"/>
                <a:gd name="T1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4">
                  <a:moveTo>
                    <a:pt x="14" y="9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7" y="38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9" y="38"/>
                  </a:lnTo>
                  <a:lnTo>
                    <a:pt x="14" y="42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C7C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04"/>
            <p:cNvSpPr>
              <a:spLocks noEditPoints="1"/>
            </p:cNvSpPr>
            <p:nvPr/>
          </p:nvSpPr>
          <p:spPr bwMode="auto">
            <a:xfrm>
              <a:off x="3578226" y="6134100"/>
              <a:ext cx="582613" cy="363538"/>
            </a:xfrm>
            <a:custGeom>
              <a:avLst/>
              <a:gdLst>
                <a:gd name="T0" fmla="*/ 155 w 155"/>
                <a:gd name="T1" fmla="*/ 31 h 97"/>
                <a:gd name="T2" fmla="*/ 155 w 155"/>
                <a:gd name="T3" fmla="*/ 25 h 97"/>
                <a:gd name="T4" fmla="*/ 151 w 155"/>
                <a:gd name="T5" fmla="*/ 27 h 97"/>
                <a:gd name="T6" fmla="*/ 112 w 155"/>
                <a:gd name="T7" fmla="*/ 2 h 97"/>
                <a:gd name="T8" fmla="*/ 103 w 155"/>
                <a:gd name="T9" fmla="*/ 2 h 97"/>
                <a:gd name="T10" fmla="*/ 4 w 155"/>
                <a:gd name="T11" fmla="*/ 62 h 97"/>
                <a:gd name="T12" fmla="*/ 0 w 155"/>
                <a:gd name="T13" fmla="*/ 60 h 97"/>
                <a:gd name="T14" fmla="*/ 0 w 155"/>
                <a:gd name="T15" fmla="*/ 66 h 97"/>
                <a:gd name="T16" fmla="*/ 0 w 155"/>
                <a:gd name="T17" fmla="*/ 66 h 97"/>
                <a:gd name="T18" fmla="*/ 2 w 155"/>
                <a:gd name="T19" fmla="*/ 69 h 97"/>
                <a:gd name="T20" fmla="*/ 42 w 155"/>
                <a:gd name="T21" fmla="*/ 95 h 97"/>
                <a:gd name="T22" fmla="*/ 52 w 155"/>
                <a:gd name="T23" fmla="*/ 95 h 97"/>
                <a:gd name="T24" fmla="*/ 152 w 155"/>
                <a:gd name="T25" fmla="*/ 34 h 97"/>
                <a:gd name="T26" fmla="*/ 155 w 155"/>
                <a:gd name="T27" fmla="*/ 31 h 97"/>
                <a:gd name="T28" fmla="*/ 43 w 155"/>
                <a:gd name="T29" fmla="*/ 62 h 97"/>
                <a:gd name="T30" fmla="*/ 55 w 155"/>
                <a:gd name="T31" fmla="*/ 62 h 97"/>
                <a:gd name="T32" fmla="*/ 54 w 155"/>
                <a:gd name="T33" fmla="*/ 69 h 97"/>
                <a:gd name="T34" fmla="*/ 43 w 155"/>
                <a:gd name="T35" fmla="*/ 69 h 97"/>
                <a:gd name="T36" fmla="*/ 43 w 155"/>
                <a:gd name="T37" fmla="*/ 6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97">
                  <a:moveTo>
                    <a:pt x="155" y="31"/>
                  </a:moveTo>
                  <a:cubicBezTo>
                    <a:pt x="155" y="25"/>
                    <a:pt x="155" y="25"/>
                    <a:pt x="155" y="25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0"/>
                    <a:pt x="105" y="0"/>
                    <a:pt x="103" y="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7"/>
                    <a:pt x="49" y="97"/>
                    <a:pt x="52" y="95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4" y="33"/>
                    <a:pt x="155" y="32"/>
                    <a:pt x="155" y="31"/>
                  </a:cubicBezTo>
                  <a:moveTo>
                    <a:pt x="43" y="62"/>
                  </a:moveTo>
                  <a:cubicBezTo>
                    <a:pt x="47" y="60"/>
                    <a:pt x="52" y="60"/>
                    <a:pt x="55" y="62"/>
                  </a:cubicBezTo>
                  <a:cubicBezTo>
                    <a:pt x="58" y="64"/>
                    <a:pt x="57" y="67"/>
                    <a:pt x="54" y="69"/>
                  </a:cubicBezTo>
                  <a:cubicBezTo>
                    <a:pt x="51" y="71"/>
                    <a:pt x="46" y="71"/>
                    <a:pt x="43" y="69"/>
                  </a:cubicBezTo>
                  <a:cubicBezTo>
                    <a:pt x="40" y="67"/>
                    <a:pt x="40" y="64"/>
                    <a:pt x="43" y="62"/>
                  </a:cubicBezTo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05"/>
            <p:cNvSpPr>
              <a:spLocks noEditPoints="1"/>
            </p:cNvSpPr>
            <p:nvPr/>
          </p:nvSpPr>
          <p:spPr bwMode="auto">
            <a:xfrm>
              <a:off x="3575051" y="6111875"/>
              <a:ext cx="585788" cy="363538"/>
            </a:xfrm>
            <a:custGeom>
              <a:avLst/>
              <a:gdLst>
                <a:gd name="T0" fmla="*/ 44 w 156"/>
                <a:gd name="T1" fmla="*/ 69 h 97"/>
                <a:gd name="T2" fmla="*/ 44 w 156"/>
                <a:gd name="T3" fmla="*/ 62 h 97"/>
                <a:gd name="T4" fmla="*/ 56 w 156"/>
                <a:gd name="T5" fmla="*/ 63 h 97"/>
                <a:gd name="T6" fmla="*/ 55 w 156"/>
                <a:gd name="T7" fmla="*/ 70 h 97"/>
                <a:gd name="T8" fmla="*/ 44 w 156"/>
                <a:gd name="T9" fmla="*/ 69 h 97"/>
                <a:gd name="T10" fmla="*/ 154 w 156"/>
                <a:gd name="T11" fmla="*/ 28 h 97"/>
                <a:gd name="T12" fmla="*/ 113 w 156"/>
                <a:gd name="T13" fmla="*/ 2 h 97"/>
                <a:gd name="T14" fmla="*/ 104 w 156"/>
                <a:gd name="T15" fmla="*/ 2 h 97"/>
                <a:gd name="T16" fmla="*/ 3 w 156"/>
                <a:gd name="T17" fmla="*/ 63 h 97"/>
                <a:gd name="T18" fmla="*/ 3 w 156"/>
                <a:gd name="T19" fmla="*/ 69 h 97"/>
                <a:gd name="T20" fmla="*/ 43 w 156"/>
                <a:gd name="T21" fmla="*/ 95 h 97"/>
                <a:gd name="T22" fmla="*/ 53 w 156"/>
                <a:gd name="T23" fmla="*/ 95 h 97"/>
                <a:gd name="T24" fmla="*/ 153 w 156"/>
                <a:gd name="T25" fmla="*/ 34 h 97"/>
                <a:gd name="T26" fmla="*/ 154 w 156"/>
                <a:gd name="T2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97">
                  <a:moveTo>
                    <a:pt x="44" y="69"/>
                  </a:moveTo>
                  <a:cubicBezTo>
                    <a:pt x="41" y="68"/>
                    <a:pt x="41" y="64"/>
                    <a:pt x="44" y="62"/>
                  </a:cubicBezTo>
                  <a:cubicBezTo>
                    <a:pt x="48" y="61"/>
                    <a:pt x="53" y="61"/>
                    <a:pt x="56" y="63"/>
                  </a:cubicBezTo>
                  <a:cubicBezTo>
                    <a:pt x="59" y="64"/>
                    <a:pt x="58" y="68"/>
                    <a:pt x="55" y="70"/>
                  </a:cubicBezTo>
                  <a:cubicBezTo>
                    <a:pt x="52" y="71"/>
                    <a:pt x="47" y="71"/>
                    <a:pt x="44" y="69"/>
                  </a:cubicBezTo>
                  <a:moveTo>
                    <a:pt x="154" y="28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1" y="0"/>
                    <a:pt x="106" y="0"/>
                    <a:pt x="104" y="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5"/>
                    <a:pt x="0" y="67"/>
                    <a:pt x="3" y="69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6" y="97"/>
                    <a:pt x="50" y="97"/>
                    <a:pt x="53" y="9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6" y="33"/>
                    <a:pt x="156" y="30"/>
                    <a:pt x="154" y="28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06"/>
            <p:cNvSpPr/>
            <p:nvPr/>
          </p:nvSpPr>
          <p:spPr bwMode="auto">
            <a:xfrm>
              <a:off x="3919539" y="6178550"/>
              <a:ext cx="142875" cy="90488"/>
            </a:xfrm>
            <a:custGeom>
              <a:avLst/>
              <a:gdLst>
                <a:gd name="T0" fmla="*/ 20 w 38"/>
                <a:gd name="T1" fmla="*/ 0 h 24"/>
                <a:gd name="T2" fmla="*/ 6 w 38"/>
                <a:gd name="T3" fmla="*/ 3 h 24"/>
                <a:gd name="T4" fmla="*/ 0 w 38"/>
                <a:gd name="T5" fmla="*/ 12 h 24"/>
                <a:gd name="T6" fmla="*/ 5 w 38"/>
                <a:gd name="T7" fmla="*/ 20 h 24"/>
                <a:gd name="T8" fmla="*/ 19 w 38"/>
                <a:gd name="T9" fmla="*/ 24 h 24"/>
                <a:gd name="T10" fmla="*/ 32 w 38"/>
                <a:gd name="T11" fmla="*/ 20 h 24"/>
                <a:gd name="T12" fmla="*/ 38 w 38"/>
                <a:gd name="T13" fmla="*/ 12 h 24"/>
                <a:gd name="T14" fmla="*/ 33 w 38"/>
                <a:gd name="T15" fmla="*/ 3 h 24"/>
                <a:gd name="T16" fmla="*/ 20 w 3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20" y="0"/>
                  </a:moveTo>
                  <a:cubicBezTo>
                    <a:pt x="15" y="0"/>
                    <a:pt x="10" y="1"/>
                    <a:pt x="6" y="3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2" y="18"/>
                    <a:pt x="5" y="20"/>
                  </a:cubicBezTo>
                  <a:cubicBezTo>
                    <a:pt x="9" y="22"/>
                    <a:pt x="14" y="24"/>
                    <a:pt x="19" y="24"/>
                  </a:cubicBezTo>
                  <a:cubicBezTo>
                    <a:pt x="24" y="24"/>
                    <a:pt x="29" y="22"/>
                    <a:pt x="32" y="20"/>
                  </a:cubicBezTo>
                  <a:cubicBezTo>
                    <a:pt x="36" y="18"/>
                    <a:pt x="38" y="15"/>
                    <a:pt x="38" y="12"/>
                  </a:cubicBezTo>
                  <a:cubicBezTo>
                    <a:pt x="38" y="9"/>
                    <a:pt x="36" y="6"/>
                    <a:pt x="33" y="3"/>
                  </a:cubicBezTo>
                  <a:cubicBezTo>
                    <a:pt x="29" y="1"/>
                    <a:pt x="25" y="0"/>
                    <a:pt x="20" y="0"/>
                  </a:cubicBezTo>
                </a:path>
              </a:pathLst>
            </a:custGeom>
            <a:solidFill>
              <a:srgbClr val="2F2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7"/>
            <p:cNvSpPr>
              <a:spLocks noEditPoints="1"/>
            </p:cNvSpPr>
            <p:nvPr/>
          </p:nvSpPr>
          <p:spPr bwMode="auto">
            <a:xfrm>
              <a:off x="3694114" y="6318250"/>
              <a:ext cx="136525" cy="82550"/>
            </a:xfrm>
            <a:custGeom>
              <a:avLst/>
              <a:gdLst>
                <a:gd name="T0" fmla="*/ 12 w 36"/>
                <a:gd name="T1" fmla="*/ 15 h 22"/>
                <a:gd name="T2" fmla="*/ 12 w 36"/>
                <a:gd name="T3" fmla="*/ 7 h 22"/>
                <a:gd name="T4" fmla="*/ 24 w 36"/>
                <a:gd name="T5" fmla="*/ 8 h 22"/>
                <a:gd name="T6" fmla="*/ 23 w 36"/>
                <a:gd name="T7" fmla="*/ 15 h 22"/>
                <a:gd name="T8" fmla="*/ 12 w 36"/>
                <a:gd name="T9" fmla="*/ 15 h 22"/>
                <a:gd name="T10" fmla="*/ 30 w 36"/>
                <a:gd name="T11" fmla="*/ 4 h 22"/>
                <a:gd name="T12" fmla="*/ 7 w 36"/>
                <a:gd name="T13" fmla="*/ 4 h 22"/>
                <a:gd name="T14" fmla="*/ 6 w 36"/>
                <a:gd name="T15" fmla="*/ 18 h 22"/>
                <a:gd name="T16" fmla="*/ 29 w 36"/>
                <a:gd name="T17" fmla="*/ 18 h 22"/>
                <a:gd name="T18" fmla="*/ 30 w 36"/>
                <a:gd name="T1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2">
                  <a:moveTo>
                    <a:pt x="12" y="15"/>
                  </a:moveTo>
                  <a:cubicBezTo>
                    <a:pt x="9" y="13"/>
                    <a:pt x="9" y="9"/>
                    <a:pt x="12" y="7"/>
                  </a:cubicBezTo>
                  <a:cubicBezTo>
                    <a:pt x="15" y="6"/>
                    <a:pt x="21" y="6"/>
                    <a:pt x="24" y="8"/>
                  </a:cubicBezTo>
                  <a:cubicBezTo>
                    <a:pt x="27" y="9"/>
                    <a:pt x="26" y="13"/>
                    <a:pt x="23" y="15"/>
                  </a:cubicBezTo>
                  <a:cubicBezTo>
                    <a:pt x="20" y="17"/>
                    <a:pt x="15" y="17"/>
                    <a:pt x="12" y="15"/>
                  </a:cubicBezTo>
                  <a:moveTo>
                    <a:pt x="30" y="4"/>
                  </a:moveTo>
                  <a:cubicBezTo>
                    <a:pt x="23" y="0"/>
                    <a:pt x="13" y="0"/>
                    <a:pt x="7" y="4"/>
                  </a:cubicBezTo>
                  <a:cubicBezTo>
                    <a:pt x="0" y="8"/>
                    <a:pt x="0" y="14"/>
                    <a:pt x="6" y="18"/>
                  </a:cubicBezTo>
                  <a:cubicBezTo>
                    <a:pt x="12" y="22"/>
                    <a:pt x="22" y="22"/>
                    <a:pt x="29" y="18"/>
                  </a:cubicBezTo>
                  <a:cubicBezTo>
                    <a:pt x="36" y="14"/>
                    <a:pt x="36" y="8"/>
                    <a:pt x="30" y="4"/>
                  </a:cubicBezTo>
                </a:path>
              </a:pathLst>
            </a:custGeom>
            <a:solidFill>
              <a:srgbClr val="D1B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8"/>
            <p:cNvSpPr/>
            <p:nvPr/>
          </p:nvSpPr>
          <p:spPr bwMode="auto">
            <a:xfrm>
              <a:off x="3924301" y="6178550"/>
              <a:ext cx="134938" cy="87313"/>
            </a:xfrm>
            <a:custGeom>
              <a:avLst/>
              <a:gdLst>
                <a:gd name="T0" fmla="*/ 19 w 36"/>
                <a:gd name="T1" fmla="*/ 0 h 23"/>
                <a:gd name="T2" fmla="*/ 6 w 36"/>
                <a:gd name="T3" fmla="*/ 4 h 23"/>
                <a:gd name="T4" fmla="*/ 0 w 36"/>
                <a:gd name="T5" fmla="*/ 12 h 23"/>
                <a:gd name="T6" fmla="*/ 5 w 36"/>
                <a:gd name="T7" fmla="*/ 20 h 23"/>
                <a:gd name="T8" fmla="*/ 18 w 36"/>
                <a:gd name="T9" fmla="*/ 23 h 23"/>
                <a:gd name="T10" fmla="*/ 31 w 36"/>
                <a:gd name="T11" fmla="*/ 20 h 23"/>
                <a:gd name="T12" fmla="*/ 36 w 36"/>
                <a:gd name="T13" fmla="*/ 12 h 23"/>
                <a:gd name="T14" fmla="*/ 31 w 36"/>
                <a:gd name="T15" fmla="*/ 4 h 23"/>
                <a:gd name="T16" fmla="*/ 19 w 3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19" y="0"/>
                  </a:moveTo>
                  <a:cubicBezTo>
                    <a:pt x="14" y="0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5"/>
                    <a:pt x="2" y="18"/>
                    <a:pt x="5" y="20"/>
                  </a:cubicBezTo>
                  <a:cubicBezTo>
                    <a:pt x="8" y="22"/>
                    <a:pt x="13" y="23"/>
                    <a:pt x="18" y="23"/>
                  </a:cubicBezTo>
                  <a:cubicBezTo>
                    <a:pt x="23" y="23"/>
                    <a:pt x="27" y="22"/>
                    <a:pt x="31" y="20"/>
                  </a:cubicBezTo>
                  <a:cubicBezTo>
                    <a:pt x="34" y="18"/>
                    <a:pt x="36" y="15"/>
                    <a:pt x="36" y="12"/>
                  </a:cubicBezTo>
                  <a:cubicBezTo>
                    <a:pt x="36" y="9"/>
                    <a:pt x="35" y="6"/>
                    <a:pt x="31" y="4"/>
                  </a:cubicBezTo>
                  <a:cubicBezTo>
                    <a:pt x="28" y="2"/>
                    <a:pt x="23" y="0"/>
                    <a:pt x="19" y="0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09"/>
            <p:cNvSpPr/>
            <p:nvPr/>
          </p:nvSpPr>
          <p:spPr bwMode="auto">
            <a:xfrm>
              <a:off x="3916364" y="6164263"/>
              <a:ext cx="161925" cy="96838"/>
            </a:xfrm>
            <a:custGeom>
              <a:avLst/>
              <a:gdLst>
                <a:gd name="T0" fmla="*/ 43 w 43"/>
                <a:gd name="T1" fmla="*/ 12 h 26"/>
                <a:gd name="T2" fmla="*/ 43 w 43"/>
                <a:gd name="T3" fmla="*/ 12 h 26"/>
                <a:gd name="T4" fmla="*/ 43 w 43"/>
                <a:gd name="T5" fmla="*/ 0 h 26"/>
                <a:gd name="T6" fmla="*/ 39 w 43"/>
                <a:gd name="T7" fmla="*/ 7 h 26"/>
                <a:gd name="T8" fmla="*/ 37 w 43"/>
                <a:gd name="T9" fmla="*/ 7 h 26"/>
                <a:gd name="T10" fmla="*/ 20 w 43"/>
                <a:gd name="T11" fmla="*/ 13 h 26"/>
                <a:gd name="T12" fmla="*/ 0 w 43"/>
                <a:gd name="T13" fmla="*/ 0 h 26"/>
                <a:gd name="T14" fmla="*/ 0 w 43"/>
                <a:gd name="T15" fmla="*/ 12 h 26"/>
                <a:gd name="T16" fmla="*/ 21 w 43"/>
                <a:gd name="T17" fmla="*/ 24 h 26"/>
                <a:gd name="T18" fmla="*/ 21 w 43"/>
                <a:gd name="T19" fmla="*/ 24 h 26"/>
                <a:gd name="T20" fmla="*/ 23 w 43"/>
                <a:gd name="T21" fmla="*/ 25 h 26"/>
                <a:gd name="T22" fmla="*/ 41 w 43"/>
                <a:gd name="T23" fmla="*/ 18 h 26"/>
                <a:gd name="T24" fmla="*/ 43 w 43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6"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3"/>
                    <a:pt x="41" y="6"/>
                    <a:pt x="39" y="7"/>
                  </a:cubicBezTo>
                  <a:cubicBezTo>
                    <a:pt x="38" y="7"/>
                    <a:pt x="38" y="7"/>
                    <a:pt x="37" y="7"/>
                  </a:cubicBezTo>
                  <a:cubicBezTo>
                    <a:pt x="31" y="6"/>
                    <a:pt x="24" y="9"/>
                    <a:pt x="2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30" y="26"/>
                    <a:pt x="38" y="23"/>
                    <a:pt x="41" y="18"/>
                  </a:cubicBezTo>
                  <a:cubicBezTo>
                    <a:pt x="43" y="16"/>
                    <a:pt x="43" y="14"/>
                    <a:pt x="43" y="12"/>
                  </a:cubicBezTo>
                  <a:close/>
                </a:path>
              </a:pathLst>
            </a:custGeom>
            <a:solidFill>
              <a:srgbClr val="947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10"/>
            <p:cNvSpPr/>
            <p:nvPr/>
          </p:nvSpPr>
          <p:spPr bwMode="auto">
            <a:xfrm>
              <a:off x="3916364" y="6115050"/>
              <a:ext cx="161925" cy="101600"/>
            </a:xfrm>
            <a:custGeom>
              <a:avLst/>
              <a:gdLst>
                <a:gd name="T0" fmla="*/ 43 w 43"/>
                <a:gd name="T1" fmla="*/ 13 h 27"/>
                <a:gd name="T2" fmla="*/ 39 w 43"/>
                <a:gd name="T3" fmla="*/ 10 h 27"/>
                <a:gd name="T4" fmla="*/ 35 w 43"/>
                <a:gd name="T5" fmla="*/ 13 h 27"/>
                <a:gd name="T6" fmla="*/ 24 w 43"/>
                <a:gd name="T7" fmla="*/ 6 h 27"/>
                <a:gd name="T8" fmla="*/ 23 w 43"/>
                <a:gd name="T9" fmla="*/ 7 h 27"/>
                <a:gd name="T10" fmla="*/ 33 w 43"/>
                <a:gd name="T11" fmla="*/ 14 h 27"/>
                <a:gd name="T12" fmla="*/ 29 w 43"/>
                <a:gd name="T13" fmla="*/ 16 h 27"/>
                <a:gd name="T14" fmla="*/ 18 w 43"/>
                <a:gd name="T15" fmla="*/ 9 h 27"/>
                <a:gd name="T16" fmla="*/ 17 w 43"/>
                <a:gd name="T17" fmla="*/ 10 h 27"/>
                <a:gd name="T18" fmla="*/ 27 w 43"/>
                <a:gd name="T19" fmla="*/ 17 h 27"/>
                <a:gd name="T20" fmla="*/ 24 w 43"/>
                <a:gd name="T21" fmla="*/ 19 h 27"/>
                <a:gd name="T22" fmla="*/ 13 w 43"/>
                <a:gd name="T23" fmla="*/ 13 h 27"/>
                <a:gd name="T24" fmla="*/ 11 w 43"/>
                <a:gd name="T25" fmla="*/ 13 h 27"/>
                <a:gd name="T26" fmla="*/ 22 w 43"/>
                <a:gd name="T27" fmla="*/ 20 h 27"/>
                <a:gd name="T28" fmla="*/ 19 w 43"/>
                <a:gd name="T29" fmla="*/ 23 h 27"/>
                <a:gd name="T30" fmla="*/ 8 w 43"/>
                <a:gd name="T31" fmla="*/ 16 h 27"/>
                <a:gd name="T32" fmla="*/ 6 w 43"/>
                <a:gd name="T33" fmla="*/ 17 h 27"/>
                <a:gd name="T34" fmla="*/ 5 w 43"/>
                <a:gd name="T35" fmla="*/ 16 h 27"/>
                <a:gd name="T36" fmla="*/ 8 w 43"/>
                <a:gd name="T37" fmla="*/ 14 h 27"/>
                <a:gd name="T38" fmla="*/ 19 w 43"/>
                <a:gd name="T39" fmla="*/ 21 h 27"/>
                <a:gd name="T40" fmla="*/ 20 w 43"/>
                <a:gd name="T41" fmla="*/ 20 h 27"/>
                <a:gd name="T42" fmla="*/ 10 w 43"/>
                <a:gd name="T43" fmla="*/ 13 h 27"/>
                <a:gd name="T44" fmla="*/ 13 w 43"/>
                <a:gd name="T45" fmla="*/ 11 h 27"/>
                <a:gd name="T46" fmla="*/ 24 w 43"/>
                <a:gd name="T47" fmla="*/ 18 h 27"/>
                <a:gd name="T48" fmla="*/ 26 w 43"/>
                <a:gd name="T49" fmla="*/ 17 h 27"/>
                <a:gd name="T50" fmla="*/ 15 w 43"/>
                <a:gd name="T51" fmla="*/ 10 h 27"/>
                <a:gd name="T52" fmla="*/ 19 w 43"/>
                <a:gd name="T53" fmla="*/ 8 h 27"/>
                <a:gd name="T54" fmla="*/ 29 w 43"/>
                <a:gd name="T55" fmla="*/ 15 h 27"/>
                <a:gd name="T56" fmla="*/ 31 w 43"/>
                <a:gd name="T57" fmla="*/ 14 h 27"/>
                <a:gd name="T58" fmla="*/ 21 w 43"/>
                <a:gd name="T59" fmla="*/ 7 h 27"/>
                <a:gd name="T60" fmla="*/ 24 w 43"/>
                <a:gd name="T61" fmla="*/ 5 h 27"/>
                <a:gd name="T62" fmla="*/ 35 w 43"/>
                <a:gd name="T63" fmla="*/ 12 h 27"/>
                <a:gd name="T64" fmla="*/ 38 w 43"/>
                <a:gd name="T65" fmla="*/ 10 h 27"/>
                <a:gd name="T66" fmla="*/ 22 w 43"/>
                <a:gd name="T67" fmla="*/ 0 h 27"/>
                <a:gd name="T68" fmla="*/ 7 w 43"/>
                <a:gd name="T69" fmla="*/ 4 h 27"/>
                <a:gd name="T70" fmla="*/ 0 w 43"/>
                <a:gd name="T71" fmla="*/ 13 h 27"/>
                <a:gd name="T72" fmla="*/ 21 w 43"/>
                <a:gd name="T73" fmla="*/ 27 h 27"/>
                <a:gd name="T74" fmla="*/ 36 w 43"/>
                <a:gd name="T75" fmla="*/ 23 h 27"/>
                <a:gd name="T76" fmla="*/ 43 w 43"/>
                <a:gd name="T7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27">
                  <a:moveTo>
                    <a:pt x="43" y="13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1" y="1"/>
                    <a:pt x="7" y="4"/>
                  </a:cubicBezTo>
                  <a:cubicBezTo>
                    <a:pt x="2" y="6"/>
                    <a:pt x="0" y="10"/>
                    <a:pt x="0" y="13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32" y="25"/>
                    <a:pt x="36" y="23"/>
                  </a:cubicBezTo>
                  <a:cubicBezTo>
                    <a:pt x="41" y="20"/>
                    <a:pt x="43" y="17"/>
                    <a:pt x="43" y="13"/>
                  </a:cubicBezTo>
                </a:path>
              </a:pathLst>
            </a:custGeom>
            <a:solidFill>
              <a:srgbClr val="BF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11"/>
            <p:cNvSpPr/>
            <p:nvPr/>
          </p:nvSpPr>
          <p:spPr bwMode="auto">
            <a:xfrm>
              <a:off x="3935414" y="6134100"/>
              <a:ext cx="127000" cy="66675"/>
            </a:xfrm>
            <a:custGeom>
              <a:avLst/>
              <a:gdLst>
                <a:gd name="T0" fmla="*/ 80 w 80"/>
                <a:gd name="T1" fmla="*/ 12 h 42"/>
                <a:gd name="T2" fmla="*/ 78 w 80"/>
                <a:gd name="T3" fmla="*/ 12 h 42"/>
                <a:gd name="T4" fmla="*/ 71 w 80"/>
                <a:gd name="T5" fmla="*/ 16 h 42"/>
                <a:gd name="T6" fmla="*/ 45 w 80"/>
                <a:gd name="T7" fmla="*/ 0 h 42"/>
                <a:gd name="T8" fmla="*/ 38 w 80"/>
                <a:gd name="T9" fmla="*/ 5 h 42"/>
                <a:gd name="T10" fmla="*/ 61 w 80"/>
                <a:gd name="T11" fmla="*/ 21 h 42"/>
                <a:gd name="T12" fmla="*/ 57 w 80"/>
                <a:gd name="T13" fmla="*/ 24 h 42"/>
                <a:gd name="T14" fmla="*/ 33 w 80"/>
                <a:gd name="T15" fmla="*/ 7 h 42"/>
                <a:gd name="T16" fmla="*/ 24 w 80"/>
                <a:gd name="T17" fmla="*/ 12 h 42"/>
                <a:gd name="T18" fmla="*/ 50 w 80"/>
                <a:gd name="T19" fmla="*/ 28 h 42"/>
                <a:gd name="T20" fmla="*/ 45 w 80"/>
                <a:gd name="T21" fmla="*/ 31 h 42"/>
                <a:gd name="T22" fmla="*/ 19 w 80"/>
                <a:gd name="T23" fmla="*/ 14 h 42"/>
                <a:gd name="T24" fmla="*/ 12 w 80"/>
                <a:gd name="T25" fmla="*/ 19 h 42"/>
                <a:gd name="T26" fmla="*/ 35 w 80"/>
                <a:gd name="T27" fmla="*/ 35 h 42"/>
                <a:gd name="T28" fmla="*/ 33 w 80"/>
                <a:gd name="T29" fmla="*/ 38 h 42"/>
                <a:gd name="T30" fmla="*/ 7 w 80"/>
                <a:gd name="T31" fmla="*/ 21 h 42"/>
                <a:gd name="T32" fmla="*/ 0 w 80"/>
                <a:gd name="T33" fmla="*/ 26 h 42"/>
                <a:gd name="T34" fmla="*/ 2 w 80"/>
                <a:gd name="T35" fmla="*/ 28 h 42"/>
                <a:gd name="T36" fmla="*/ 7 w 80"/>
                <a:gd name="T37" fmla="*/ 26 h 42"/>
                <a:gd name="T38" fmla="*/ 33 w 80"/>
                <a:gd name="T39" fmla="*/ 42 h 42"/>
                <a:gd name="T40" fmla="*/ 40 w 80"/>
                <a:gd name="T41" fmla="*/ 35 h 42"/>
                <a:gd name="T42" fmla="*/ 14 w 80"/>
                <a:gd name="T43" fmla="*/ 19 h 42"/>
                <a:gd name="T44" fmla="*/ 19 w 80"/>
                <a:gd name="T45" fmla="*/ 19 h 42"/>
                <a:gd name="T46" fmla="*/ 45 w 80"/>
                <a:gd name="T47" fmla="*/ 33 h 42"/>
                <a:gd name="T48" fmla="*/ 52 w 80"/>
                <a:gd name="T49" fmla="*/ 28 h 42"/>
                <a:gd name="T50" fmla="*/ 28 w 80"/>
                <a:gd name="T51" fmla="*/ 12 h 42"/>
                <a:gd name="T52" fmla="*/ 31 w 80"/>
                <a:gd name="T53" fmla="*/ 9 h 42"/>
                <a:gd name="T54" fmla="*/ 57 w 80"/>
                <a:gd name="T55" fmla="*/ 26 h 42"/>
                <a:gd name="T56" fmla="*/ 66 w 80"/>
                <a:gd name="T57" fmla="*/ 21 h 42"/>
                <a:gd name="T58" fmla="*/ 43 w 80"/>
                <a:gd name="T59" fmla="*/ 5 h 42"/>
                <a:gd name="T60" fmla="*/ 45 w 80"/>
                <a:gd name="T61" fmla="*/ 2 h 42"/>
                <a:gd name="T62" fmla="*/ 71 w 80"/>
                <a:gd name="T63" fmla="*/ 19 h 42"/>
                <a:gd name="T64" fmla="*/ 80 w 80"/>
                <a:gd name="T65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42">
                  <a:moveTo>
                    <a:pt x="80" y="12"/>
                  </a:moveTo>
                  <a:lnTo>
                    <a:pt x="78" y="12"/>
                  </a:lnTo>
                  <a:lnTo>
                    <a:pt x="71" y="16"/>
                  </a:lnTo>
                  <a:lnTo>
                    <a:pt x="45" y="0"/>
                  </a:lnTo>
                  <a:lnTo>
                    <a:pt x="38" y="5"/>
                  </a:lnTo>
                  <a:lnTo>
                    <a:pt x="61" y="21"/>
                  </a:lnTo>
                  <a:lnTo>
                    <a:pt x="57" y="24"/>
                  </a:lnTo>
                  <a:lnTo>
                    <a:pt x="33" y="7"/>
                  </a:lnTo>
                  <a:lnTo>
                    <a:pt x="24" y="12"/>
                  </a:lnTo>
                  <a:lnTo>
                    <a:pt x="50" y="28"/>
                  </a:lnTo>
                  <a:lnTo>
                    <a:pt x="45" y="31"/>
                  </a:lnTo>
                  <a:lnTo>
                    <a:pt x="19" y="14"/>
                  </a:lnTo>
                  <a:lnTo>
                    <a:pt x="12" y="19"/>
                  </a:lnTo>
                  <a:lnTo>
                    <a:pt x="35" y="35"/>
                  </a:lnTo>
                  <a:lnTo>
                    <a:pt x="33" y="38"/>
                  </a:lnTo>
                  <a:lnTo>
                    <a:pt x="7" y="21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7" y="26"/>
                  </a:lnTo>
                  <a:lnTo>
                    <a:pt x="33" y="42"/>
                  </a:lnTo>
                  <a:lnTo>
                    <a:pt x="40" y="35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5" y="33"/>
                  </a:lnTo>
                  <a:lnTo>
                    <a:pt x="52" y="28"/>
                  </a:lnTo>
                  <a:lnTo>
                    <a:pt x="28" y="12"/>
                  </a:lnTo>
                  <a:lnTo>
                    <a:pt x="31" y="9"/>
                  </a:lnTo>
                  <a:lnTo>
                    <a:pt x="57" y="26"/>
                  </a:lnTo>
                  <a:lnTo>
                    <a:pt x="66" y="21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71" y="19"/>
                  </a:lnTo>
                  <a:lnTo>
                    <a:pt x="80" y="12"/>
                  </a:lnTo>
                  <a:close/>
                </a:path>
              </a:pathLst>
            </a:custGeom>
            <a:solidFill>
              <a:srgbClr val="9F2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12"/>
            <p:cNvSpPr/>
            <p:nvPr/>
          </p:nvSpPr>
          <p:spPr bwMode="auto">
            <a:xfrm>
              <a:off x="3935414" y="6134100"/>
              <a:ext cx="127000" cy="66675"/>
            </a:xfrm>
            <a:custGeom>
              <a:avLst/>
              <a:gdLst>
                <a:gd name="T0" fmla="*/ 80 w 80"/>
                <a:gd name="T1" fmla="*/ 12 h 42"/>
                <a:gd name="T2" fmla="*/ 78 w 80"/>
                <a:gd name="T3" fmla="*/ 12 h 42"/>
                <a:gd name="T4" fmla="*/ 71 w 80"/>
                <a:gd name="T5" fmla="*/ 16 h 42"/>
                <a:gd name="T6" fmla="*/ 45 w 80"/>
                <a:gd name="T7" fmla="*/ 0 h 42"/>
                <a:gd name="T8" fmla="*/ 38 w 80"/>
                <a:gd name="T9" fmla="*/ 5 h 42"/>
                <a:gd name="T10" fmla="*/ 61 w 80"/>
                <a:gd name="T11" fmla="*/ 21 h 42"/>
                <a:gd name="T12" fmla="*/ 57 w 80"/>
                <a:gd name="T13" fmla="*/ 24 h 42"/>
                <a:gd name="T14" fmla="*/ 33 w 80"/>
                <a:gd name="T15" fmla="*/ 7 h 42"/>
                <a:gd name="T16" fmla="*/ 24 w 80"/>
                <a:gd name="T17" fmla="*/ 12 h 42"/>
                <a:gd name="T18" fmla="*/ 50 w 80"/>
                <a:gd name="T19" fmla="*/ 28 h 42"/>
                <a:gd name="T20" fmla="*/ 45 w 80"/>
                <a:gd name="T21" fmla="*/ 31 h 42"/>
                <a:gd name="T22" fmla="*/ 19 w 80"/>
                <a:gd name="T23" fmla="*/ 14 h 42"/>
                <a:gd name="T24" fmla="*/ 12 w 80"/>
                <a:gd name="T25" fmla="*/ 19 h 42"/>
                <a:gd name="T26" fmla="*/ 35 w 80"/>
                <a:gd name="T27" fmla="*/ 35 h 42"/>
                <a:gd name="T28" fmla="*/ 33 w 80"/>
                <a:gd name="T29" fmla="*/ 38 h 42"/>
                <a:gd name="T30" fmla="*/ 7 w 80"/>
                <a:gd name="T31" fmla="*/ 21 h 42"/>
                <a:gd name="T32" fmla="*/ 0 w 80"/>
                <a:gd name="T33" fmla="*/ 26 h 42"/>
                <a:gd name="T34" fmla="*/ 2 w 80"/>
                <a:gd name="T35" fmla="*/ 28 h 42"/>
                <a:gd name="T36" fmla="*/ 7 w 80"/>
                <a:gd name="T37" fmla="*/ 26 h 42"/>
                <a:gd name="T38" fmla="*/ 33 w 80"/>
                <a:gd name="T39" fmla="*/ 42 h 42"/>
                <a:gd name="T40" fmla="*/ 40 w 80"/>
                <a:gd name="T41" fmla="*/ 35 h 42"/>
                <a:gd name="T42" fmla="*/ 14 w 80"/>
                <a:gd name="T43" fmla="*/ 19 h 42"/>
                <a:gd name="T44" fmla="*/ 19 w 80"/>
                <a:gd name="T45" fmla="*/ 19 h 42"/>
                <a:gd name="T46" fmla="*/ 45 w 80"/>
                <a:gd name="T47" fmla="*/ 33 h 42"/>
                <a:gd name="T48" fmla="*/ 52 w 80"/>
                <a:gd name="T49" fmla="*/ 28 h 42"/>
                <a:gd name="T50" fmla="*/ 28 w 80"/>
                <a:gd name="T51" fmla="*/ 12 h 42"/>
                <a:gd name="T52" fmla="*/ 31 w 80"/>
                <a:gd name="T53" fmla="*/ 9 h 42"/>
                <a:gd name="T54" fmla="*/ 57 w 80"/>
                <a:gd name="T55" fmla="*/ 26 h 42"/>
                <a:gd name="T56" fmla="*/ 66 w 80"/>
                <a:gd name="T57" fmla="*/ 21 h 42"/>
                <a:gd name="T58" fmla="*/ 43 w 80"/>
                <a:gd name="T59" fmla="*/ 5 h 42"/>
                <a:gd name="T60" fmla="*/ 45 w 80"/>
                <a:gd name="T61" fmla="*/ 2 h 42"/>
                <a:gd name="T62" fmla="*/ 71 w 80"/>
                <a:gd name="T63" fmla="*/ 19 h 42"/>
                <a:gd name="T64" fmla="*/ 80 w 80"/>
                <a:gd name="T65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42">
                  <a:moveTo>
                    <a:pt x="80" y="12"/>
                  </a:moveTo>
                  <a:lnTo>
                    <a:pt x="78" y="12"/>
                  </a:lnTo>
                  <a:lnTo>
                    <a:pt x="71" y="16"/>
                  </a:lnTo>
                  <a:lnTo>
                    <a:pt x="45" y="0"/>
                  </a:lnTo>
                  <a:lnTo>
                    <a:pt x="38" y="5"/>
                  </a:lnTo>
                  <a:lnTo>
                    <a:pt x="61" y="21"/>
                  </a:lnTo>
                  <a:lnTo>
                    <a:pt x="57" y="24"/>
                  </a:lnTo>
                  <a:lnTo>
                    <a:pt x="33" y="7"/>
                  </a:lnTo>
                  <a:lnTo>
                    <a:pt x="24" y="12"/>
                  </a:lnTo>
                  <a:lnTo>
                    <a:pt x="50" y="28"/>
                  </a:lnTo>
                  <a:lnTo>
                    <a:pt x="45" y="31"/>
                  </a:lnTo>
                  <a:lnTo>
                    <a:pt x="19" y="14"/>
                  </a:lnTo>
                  <a:lnTo>
                    <a:pt x="12" y="19"/>
                  </a:lnTo>
                  <a:lnTo>
                    <a:pt x="35" y="35"/>
                  </a:lnTo>
                  <a:lnTo>
                    <a:pt x="33" y="38"/>
                  </a:lnTo>
                  <a:lnTo>
                    <a:pt x="7" y="21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7" y="26"/>
                  </a:lnTo>
                  <a:lnTo>
                    <a:pt x="33" y="42"/>
                  </a:lnTo>
                  <a:lnTo>
                    <a:pt x="40" y="35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5" y="33"/>
                  </a:lnTo>
                  <a:lnTo>
                    <a:pt x="52" y="28"/>
                  </a:lnTo>
                  <a:lnTo>
                    <a:pt x="28" y="12"/>
                  </a:lnTo>
                  <a:lnTo>
                    <a:pt x="31" y="9"/>
                  </a:lnTo>
                  <a:lnTo>
                    <a:pt x="57" y="26"/>
                  </a:lnTo>
                  <a:lnTo>
                    <a:pt x="66" y="21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71" y="19"/>
                  </a:lnTo>
                  <a:lnTo>
                    <a:pt x="8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13"/>
            <p:cNvSpPr/>
            <p:nvPr/>
          </p:nvSpPr>
          <p:spPr bwMode="auto">
            <a:xfrm>
              <a:off x="3916364" y="6159500"/>
              <a:ext cx="0" cy="46038"/>
            </a:xfrm>
            <a:custGeom>
              <a:avLst/>
              <a:gdLst>
                <a:gd name="T0" fmla="*/ 29 h 29"/>
                <a:gd name="T1" fmla="*/ 0 h 29"/>
                <a:gd name="T2" fmla="*/ 29 h 2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9">
                  <a:moveTo>
                    <a:pt x="0" y="29"/>
                  </a:moveTo>
                  <a:lnTo>
                    <a:pt x="0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FB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814"/>
            <p:cNvSpPr>
              <a:spLocks noChangeArrowheads="1"/>
            </p:cNvSpPr>
            <p:nvPr/>
          </p:nvSpPr>
          <p:spPr bwMode="auto">
            <a:xfrm>
              <a:off x="3946526" y="6134100"/>
              <a:ext cx="19050" cy="7938"/>
            </a:xfrm>
            <a:prstGeom prst="rect">
              <a:avLst/>
            </a:pr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15"/>
            <p:cNvSpPr/>
            <p:nvPr/>
          </p:nvSpPr>
          <p:spPr bwMode="auto">
            <a:xfrm>
              <a:off x="3946526" y="6134100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1 w 5"/>
                <a:gd name="T3" fmla="*/ 0 h 3"/>
                <a:gd name="T4" fmla="*/ 1 w 5"/>
                <a:gd name="T5" fmla="*/ 3 h 3"/>
                <a:gd name="T6" fmla="*/ 4 w 5"/>
                <a:gd name="T7" fmla="*/ 3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2"/>
                    <a:pt x="5" y="1"/>
                    <a:pt x="4" y="0"/>
                  </a:cubicBezTo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16"/>
            <p:cNvSpPr/>
            <p:nvPr/>
          </p:nvSpPr>
          <p:spPr bwMode="auto">
            <a:xfrm>
              <a:off x="3946526" y="6130925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1 w 5"/>
                <a:gd name="T3" fmla="*/ 0 h 3"/>
                <a:gd name="T4" fmla="*/ 1 w 5"/>
                <a:gd name="T5" fmla="*/ 2 h 3"/>
                <a:gd name="T6" fmla="*/ 4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4" y="0"/>
                  </a:cubicBezTo>
                </a:path>
              </a:pathLst>
            </a:custGeom>
            <a:solidFill>
              <a:srgbClr val="F7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817"/>
            <p:cNvSpPr>
              <a:spLocks noChangeArrowheads="1"/>
            </p:cNvSpPr>
            <p:nvPr/>
          </p:nvSpPr>
          <p:spPr bwMode="auto">
            <a:xfrm>
              <a:off x="4029076" y="6186488"/>
              <a:ext cx="19050" cy="3175"/>
            </a:xfrm>
            <a:prstGeom prst="rect">
              <a:avLst/>
            </a:pr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18"/>
            <p:cNvSpPr/>
            <p:nvPr/>
          </p:nvSpPr>
          <p:spPr bwMode="auto">
            <a:xfrm>
              <a:off x="4029076" y="6183313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1 w 5"/>
                <a:gd name="T3" fmla="*/ 1 h 3"/>
                <a:gd name="T4" fmla="*/ 1 w 5"/>
                <a:gd name="T5" fmla="*/ 3 h 3"/>
                <a:gd name="T6" fmla="*/ 4 w 5"/>
                <a:gd name="T7" fmla="*/ 3 h 3"/>
                <a:gd name="T8" fmla="*/ 4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19"/>
            <p:cNvSpPr/>
            <p:nvPr/>
          </p:nvSpPr>
          <p:spPr bwMode="auto">
            <a:xfrm>
              <a:off x="4029076" y="6178550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1 w 5"/>
                <a:gd name="T3" fmla="*/ 0 h 3"/>
                <a:gd name="T4" fmla="*/ 1 w 5"/>
                <a:gd name="T5" fmla="*/ 3 h 3"/>
                <a:gd name="T6" fmla="*/ 4 w 5"/>
                <a:gd name="T7" fmla="*/ 3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2"/>
                    <a:pt x="5" y="1"/>
                    <a:pt x="4" y="0"/>
                  </a:cubicBezTo>
                </a:path>
              </a:pathLst>
            </a:custGeom>
            <a:solidFill>
              <a:srgbClr val="F7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23678" y="3113909"/>
            <a:ext cx="1290675" cy="1227814"/>
            <a:chOff x="3622676" y="2687638"/>
            <a:chExt cx="488951" cy="4651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Freeform 728"/>
            <p:cNvSpPr/>
            <p:nvPr/>
          </p:nvSpPr>
          <p:spPr bwMode="auto">
            <a:xfrm>
              <a:off x="3641726" y="3003550"/>
              <a:ext cx="112713" cy="149225"/>
            </a:xfrm>
            <a:custGeom>
              <a:avLst/>
              <a:gdLst>
                <a:gd name="T0" fmla="*/ 0 w 71"/>
                <a:gd name="T1" fmla="*/ 0 h 94"/>
                <a:gd name="T2" fmla="*/ 0 w 71"/>
                <a:gd name="T3" fmla="*/ 49 h 94"/>
                <a:gd name="T4" fmla="*/ 71 w 71"/>
                <a:gd name="T5" fmla="*/ 94 h 94"/>
                <a:gd name="T6" fmla="*/ 71 w 71"/>
                <a:gd name="T7" fmla="*/ 47 h 94"/>
                <a:gd name="T8" fmla="*/ 0 w 71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94">
                  <a:moveTo>
                    <a:pt x="0" y="0"/>
                  </a:moveTo>
                  <a:lnTo>
                    <a:pt x="0" y="49"/>
                  </a:lnTo>
                  <a:lnTo>
                    <a:pt x="71" y="94"/>
                  </a:lnTo>
                  <a:lnTo>
                    <a:pt x="71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29"/>
            <p:cNvSpPr/>
            <p:nvPr/>
          </p:nvSpPr>
          <p:spPr bwMode="auto">
            <a:xfrm>
              <a:off x="3754439" y="3051175"/>
              <a:ext cx="46038" cy="101600"/>
            </a:xfrm>
            <a:custGeom>
              <a:avLst/>
              <a:gdLst>
                <a:gd name="T0" fmla="*/ 0 w 29"/>
                <a:gd name="T1" fmla="*/ 64 h 64"/>
                <a:gd name="T2" fmla="*/ 29 w 29"/>
                <a:gd name="T3" fmla="*/ 48 h 64"/>
                <a:gd name="T4" fmla="*/ 29 w 29"/>
                <a:gd name="T5" fmla="*/ 0 h 64"/>
                <a:gd name="T6" fmla="*/ 0 w 29"/>
                <a:gd name="T7" fmla="*/ 17 h 64"/>
                <a:gd name="T8" fmla="*/ 0 w 29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4">
                  <a:moveTo>
                    <a:pt x="0" y="64"/>
                  </a:moveTo>
                  <a:lnTo>
                    <a:pt x="29" y="48"/>
                  </a:lnTo>
                  <a:lnTo>
                    <a:pt x="29" y="0"/>
                  </a:lnTo>
                  <a:lnTo>
                    <a:pt x="0" y="1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C9C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30"/>
            <p:cNvSpPr/>
            <p:nvPr/>
          </p:nvSpPr>
          <p:spPr bwMode="auto">
            <a:xfrm>
              <a:off x="3668714" y="3017838"/>
              <a:ext cx="19050" cy="85725"/>
            </a:xfrm>
            <a:custGeom>
              <a:avLst/>
              <a:gdLst>
                <a:gd name="T0" fmla="*/ 12 w 12"/>
                <a:gd name="T1" fmla="*/ 7 h 54"/>
                <a:gd name="T2" fmla="*/ 0 w 12"/>
                <a:gd name="T3" fmla="*/ 0 h 54"/>
                <a:gd name="T4" fmla="*/ 0 w 12"/>
                <a:gd name="T5" fmla="*/ 28 h 54"/>
                <a:gd name="T6" fmla="*/ 5 w 12"/>
                <a:gd name="T7" fmla="*/ 31 h 54"/>
                <a:gd name="T8" fmla="*/ 5 w 12"/>
                <a:gd name="T9" fmla="*/ 54 h 54"/>
                <a:gd name="T10" fmla="*/ 7 w 12"/>
                <a:gd name="T11" fmla="*/ 54 h 54"/>
                <a:gd name="T12" fmla="*/ 7 w 12"/>
                <a:gd name="T13" fmla="*/ 33 h 54"/>
                <a:gd name="T14" fmla="*/ 12 w 12"/>
                <a:gd name="T15" fmla="*/ 36 h 54"/>
                <a:gd name="T16" fmla="*/ 12 w 12"/>
                <a:gd name="T17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4">
                  <a:moveTo>
                    <a:pt x="12" y="7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5" y="31"/>
                  </a:lnTo>
                  <a:lnTo>
                    <a:pt x="5" y="54"/>
                  </a:lnTo>
                  <a:lnTo>
                    <a:pt x="7" y="54"/>
                  </a:lnTo>
                  <a:lnTo>
                    <a:pt x="7" y="33"/>
                  </a:lnTo>
                  <a:lnTo>
                    <a:pt x="12" y="36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C9C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31"/>
            <p:cNvSpPr/>
            <p:nvPr/>
          </p:nvSpPr>
          <p:spPr bwMode="auto">
            <a:xfrm>
              <a:off x="3668714" y="3017838"/>
              <a:ext cx="19050" cy="85725"/>
            </a:xfrm>
            <a:custGeom>
              <a:avLst/>
              <a:gdLst>
                <a:gd name="T0" fmla="*/ 12 w 12"/>
                <a:gd name="T1" fmla="*/ 7 h 54"/>
                <a:gd name="T2" fmla="*/ 0 w 12"/>
                <a:gd name="T3" fmla="*/ 0 h 54"/>
                <a:gd name="T4" fmla="*/ 0 w 12"/>
                <a:gd name="T5" fmla="*/ 28 h 54"/>
                <a:gd name="T6" fmla="*/ 5 w 12"/>
                <a:gd name="T7" fmla="*/ 31 h 54"/>
                <a:gd name="T8" fmla="*/ 5 w 12"/>
                <a:gd name="T9" fmla="*/ 54 h 54"/>
                <a:gd name="T10" fmla="*/ 7 w 12"/>
                <a:gd name="T11" fmla="*/ 54 h 54"/>
                <a:gd name="T12" fmla="*/ 7 w 12"/>
                <a:gd name="T13" fmla="*/ 33 h 54"/>
                <a:gd name="T14" fmla="*/ 12 w 12"/>
                <a:gd name="T15" fmla="*/ 36 h 54"/>
                <a:gd name="T16" fmla="*/ 12 w 12"/>
                <a:gd name="T17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4">
                  <a:moveTo>
                    <a:pt x="12" y="7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5" y="31"/>
                  </a:lnTo>
                  <a:lnTo>
                    <a:pt x="5" y="54"/>
                  </a:lnTo>
                  <a:lnTo>
                    <a:pt x="7" y="54"/>
                  </a:lnTo>
                  <a:lnTo>
                    <a:pt x="7" y="33"/>
                  </a:lnTo>
                  <a:lnTo>
                    <a:pt x="12" y="36"/>
                  </a:lnTo>
                  <a:lnTo>
                    <a:pt x="12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32"/>
            <p:cNvSpPr/>
            <p:nvPr/>
          </p:nvSpPr>
          <p:spPr bwMode="auto">
            <a:xfrm>
              <a:off x="3709989" y="3048000"/>
              <a:ext cx="19050" cy="85725"/>
            </a:xfrm>
            <a:custGeom>
              <a:avLst/>
              <a:gdLst>
                <a:gd name="T0" fmla="*/ 12 w 12"/>
                <a:gd name="T1" fmla="*/ 7 h 54"/>
                <a:gd name="T2" fmla="*/ 0 w 12"/>
                <a:gd name="T3" fmla="*/ 0 h 54"/>
                <a:gd name="T4" fmla="*/ 0 w 12"/>
                <a:gd name="T5" fmla="*/ 26 h 54"/>
                <a:gd name="T6" fmla="*/ 5 w 12"/>
                <a:gd name="T7" fmla="*/ 31 h 54"/>
                <a:gd name="T8" fmla="*/ 5 w 12"/>
                <a:gd name="T9" fmla="*/ 52 h 54"/>
                <a:gd name="T10" fmla="*/ 7 w 12"/>
                <a:gd name="T11" fmla="*/ 54 h 54"/>
                <a:gd name="T12" fmla="*/ 7 w 12"/>
                <a:gd name="T13" fmla="*/ 31 h 54"/>
                <a:gd name="T14" fmla="*/ 12 w 12"/>
                <a:gd name="T15" fmla="*/ 35 h 54"/>
                <a:gd name="T16" fmla="*/ 12 w 12"/>
                <a:gd name="T17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4">
                  <a:moveTo>
                    <a:pt x="12" y="7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5" y="52"/>
                  </a:lnTo>
                  <a:lnTo>
                    <a:pt x="7" y="54"/>
                  </a:lnTo>
                  <a:lnTo>
                    <a:pt x="7" y="31"/>
                  </a:lnTo>
                  <a:lnTo>
                    <a:pt x="12" y="35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C9C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733"/>
            <p:cNvSpPr/>
            <p:nvPr/>
          </p:nvSpPr>
          <p:spPr bwMode="auto">
            <a:xfrm>
              <a:off x="3709989" y="3048000"/>
              <a:ext cx="19050" cy="85725"/>
            </a:xfrm>
            <a:custGeom>
              <a:avLst/>
              <a:gdLst>
                <a:gd name="T0" fmla="*/ 12 w 12"/>
                <a:gd name="T1" fmla="*/ 7 h 54"/>
                <a:gd name="T2" fmla="*/ 0 w 12"/>
                <a:gd name="T3" fmla="*/ 0 h 54"/>
                <a:gd name="T4" fmla="*/ 0 w 12"/>
                <a:gd name="T5" fmla="*/ 26 h 54"/>
                <a:gd name="T6" fmla="*/ 5 w 12"/>
                <a:gd name="T7" fmla="*/ 31 h 54"/>
                <a:gd name="T8" fmla="*/ 5 w 12"/>
                <a:gd name="T9" fmla="*/ 52 h 54"/>
                <a:gd name="T10" fmla="*/ 7 w 12"/>
                <a:gd name="T11" fmla="*/ 54 h 54"/>
                <a:gd name="T12" fmla="*/ 7 w 12"/>
                <a:gd name="T13" fmla="*/ 31 h 54"/>
                <a:gd name="T14" fmla="*/ 12 w 12"/>
                <a:gd name="T15" fmla="*/ 35 h 54"/>
                <a:gd name="T16" fmla="*/ 12 w 12"/>
                <a:gd name="T17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4">
                  <a:moveTo>
                    <a:pt x="12" y="7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5" y="31"/>
                  </a:lnTo>
                  <a:lnTo>
                    <a:pt x="5" y="52"/>
                  </a:lnTo>
                  <a:lnTo>
                    <a:pt x="7" y="54"/>
                  </a:lnTo>
                  <a:lnTo>
                    <a:pt x="7" y="31"/>
                  </a:lnTo>
                  <a:lnTo>
                    <a:pt x="12" y="35"/>
                  </a:lnTo>
                  <a:lnTo>
                    <a:pt x="12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734"/>
            <p:cNvSpPr>
              <a:spLocks noEditPoints="1"/>
            </p:cNvSpPr>
            <p:nvPr/>
          </p:nvSpPr>
          <p:spPr bwMode="auto">
            <a:xfrm>
              <a:off x="3627439" y="2781300"/>
              <a:ext cx="484188" cy="304800"/>
            </a:xfrm>
            <a:custGeom>
              <a:avLst/>
              <a:gdLst>
                <a:gd name="T0" fmla="*/ 128 w 129"/>
                <a:gd name="T1" fmla="*/ 26 h 81"/>
                <a:gd name="T2" fmla="*/ 128 w 129"/>
                <a:gd name="T3" fmla="*/ 21 h 81"/>
                <a:gd name="T4" fmla="*/ 125 w 129"/>
                <a:gd name="T5" fmla="*/ 23 h 81"/>
                <a:gd name="T6" fmla="*/ 93 w 129"/>
                <a:gd name="T7" fmla="*/ 2 h 81"/>
                <a:gd name="T8" fmla="*/ 85 w 129"/>
                <a:gd name="T9" fmla="*/ 2 h 81"/>
                <a:gd name="T10" fmla="*/ 3 w 129"/>
                <a:gd name="T11" fmla="*/ 52 h 81"/>
                <a:gd name="T12" fmla="*/ 0 w 129"/>
                <a:gd name="T13" fmla="*/ 50 h 81"/>
                <a:gd name="T14" fmla="*/ 0 w 129"/>
                <a:gd name="T15" fmla="*/ 55 h 81"/>
                <a:gd name="T16" fmla="*/ 0 w 129"/>
                <a:gd name="T17" fmla="*/ 55 h 81"/>
                <a:gd name="T18" fmla="*/ 2 w 129"/>
                <a:gd name="T19" fmla="*/ 57 h 81"/>
                <a:gd name="T20" fmla="*/ 35 w 129"/>
                <a:gd name="T21" fmla="*/ 79 h 81"/>
                <a:gd name="T22" fmla="*/ 43 w 129"/>
                <a:gd name="T23" fmla="*/ 79 h 81"/>
                <a:gd name="T24" fmla="*/ 127 w 129"/>
                <a:gd name="T25" fmla="*/ 29 h 81"/>
                <a:gd name="T26" fmla="*/ 128 w 129"/>
                <a:gd name="T27" fmla="*/ 26 h 81"/>
                <a:gd name="T28" fmla="*/ 36 w 129"/>
                <a:gd name="T29" fmla="*/ 52 h 81"/>
                <a:gd name="T30" fmla="*/ 45 w 129"/>
                <a:gd name="T31" fmla="*/ 52 h 81"/>
                <a:gd name="T32" fmla="*/ 45 w 129"/>
                <a:gd name="T33" fmla="*/ 58 h 81"/>
                <a:gd name="T34" fmla="*/ 36 w 129"/>
                <a:gd name="T35" fmla="*/ 58 h 81"/>
                <a:gd name="T36" fmla="*/ 36 w 129"/>
                <a:gd name="T37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81">
                  <a:moveTo>
                    <a:pt x="128" y="26"/>
                  </a:moveTo>
                  <a:cubicBezTo>
                    <a:pt x="128" y="21"/>
                    <a:pt x="128" y="21"/>
                    <a:pt x="128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1" y="0"/>
                    <a:pt x="88" y="0"/>
                    <a:pt x="85" y="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7" y="81"/>
                    <a:pt x="41" y="81"/>
                    <a:pt x="43" y="7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28"/>
                    <a:pt x="129" y="27"/>
                    <a:pt x="128" y="26"/>
                  </a:cubicBezTo>
                  <a:close/>
                  <a:moveTo>
                    <a:pt x="36" y="52"/>
                  </a:moveTo>
                  <a:cubicBezTo>
                    <a:pt x="39" y="50"/>
                    <a:pt x="43" y="50"/>
                    <a:pt x="45" y="52"/>
                  </a:cubicBezTo>
                  <a:cubicBezTo>
                    <a:pt x="48" y="54"/>
                    <a:pt x="48" y="56"/>
                    <a:pt x="45" y="58"/>
                  </a:cubicBezTo>
                  <a:cubicBezTo>
                    <a:pt x="42" y="59"/>
                    <a:pt x="38" y="59"/>
                    <a:pt x="36" y="58"/>
                  </a:cubicBezTo>
                  <a:cubicBezTo>
                    <a:pt x="33" y="56"/>
                    <a:pt x="33" y="54"/>
                    <a:pt x="36" y="52"/>
                  </a:cubicBez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35"/>
            <p:cNvSpPr>
              <a:spLocks noEditPoints="1"/>
            </p:cNvSpPr>
            <p:nvPr/>
          </p:nvSpPr>
          <p:spPr bwMode="auto">
            <a:xfrm>
              <a:off x="3622676" y="2762250"/>
              <a:ext cx="488950" cy="304800"/>
            </a:xfrm>
            <a:custGeom>
              <a:avLst/>
              <a:gdLst>
                <a:gd name="T0" fmla="*/ 37 w 130"/>
                <a:gd name="T1" fmla="*/ 58 h 81"/>
                <a:gd name="T2" fmla="*/ 37 w 130"/>
                <a:gd name="T3" fmla="*/ 52 h 81"/>
                <a:gd name="T4" fmla="*/ 46 w 130"/>
                <a:gd name="T5" fmla="*/ 52 h 81"/>
                <a:gd name="T6" fmla="*/ 46 w 130"/>
                <a:gd name="T7" fmla="*/ 58 h 81"/>
                <a:gd name="T8" fmla="*/ 37 w 130"/>
                <a:gd name="T9" fmla="*/ 58 h 81"/>
                <a:gd name="T10" fmla="*/ 128 w 130"/>
                <a:gd name="T11" fmla="*/ 24 h 81"/>
                <a:gd name="T12" fmla="*/ 94 w 130"/>
                <a:gd name="T13" fmla="*/ 2 h 81"/>
                <a:gd name="T14" fmla="*/ 86 w 130"/>
                <a:gd name="T15" fmla="*/ 2 h 81"/>
                <a:gd name="T16" fmla="*/ 3 w 130"/>
                <a:gd name="T17" fmla="*/ 53 h 81"/>
                <a:gd name="T18" fmla="*/ 3 w 130"/>
                <a:gd name="T19" fmla="*/ 58 h 81"/>
                <a:gd name="T20" fmla="*/ 36 w 130"/>
                <a:gd name="T21" fmla="*/ 79 h 81"/>
                <a:gd name="T22" fmla="*/ 44 w 130"/>
                <a:gd name="T23" fmla="*/ 79 h 81"/>
                <a:gd name="T24" fmla="*/ 128 w 130"/>
                <a:gd name="T25" fmla="*/ 29 h 81"/>
                <a:gd name="T26" fmla="*/ 128 w 130"/>
                <a:gd name="T27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81">
                  <a:moveTo>
                    <a:pt x="37" y="58"/>
                  </a:moveTo>
                  <a:cubicBezTo>
                    <a:pt x="34" y="56"/>
                    <a:pt x="34" y="54"/>
                    <a:pt x="37" y="52"/>
                  </a:cubicBezTo>
                  <a:cubicBezTo>
                    <a:pt x="40" y="50"/>
                    <a:pt x="44" y="51"/>
                    <a:pt x="46" y="52"/>
                  </a:cubicBezTo>
                  <a:cubicBezTo>
                    <a:pt x="49" y="54"/>
                    <a:pt x="49" y="56"/>
                    <a:pt x="46" y="58"/>
                  </a:cubicBezTo>
                  <a:cubicBezTo>
                    <a:pt x="43" y="60"/>
                    <a:pt x="39" y="60"/>
                    <a:pt x="37" y="58"/>
                  </a:cubicBezTo>
                  <a:moveTo>
                    <a:pt x="128" y="24"/>
                  </a:moveTo>
                  <a:cubicBezTo>
                    <a:pt x="94" y="2"/>
                    <a:pt x="94" y="2"/>
                    <a:pt x="94" y="2"/>
                  </a:cubicBezTo>
                  <a:cubicBezTo>
                    <a:pt x="92" y="0"/>
                    <a:pt x="89" y="0"/>
                    <a:pt x="86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4"/>
                    <a:pt x="0" y="56"/>
                    <a:pt x="3" y="5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8" y="81"/>
                    <a:pt x="42" y="81"/>
                    <a:pt x="44" y="7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30" y="27"/>
                    <a:pt x="130" y="25"/>
                    <a:pt x="128" y="24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736"/>
            <p:cNvSpPr>
              <a:spLocks noEditPoints="1"/>
            </p:cNvSpPr>
            <p:nvPr/>
          </p:nvSpPr>
          <p:spPr bwMode="auto">
            <a:xfrm>
              <a:off x="3908426" y="2819400"/>
              <a:ext cx="123825" cy="74613"/>
            </a:xfrm>
            <a:custGeom>
              <a:avLst/>
              <a:gdLst>
                <a:gd name="T0" fmla="*/ 16 w 33"/>
                <a:gd name="T1" fmla="*/ 20 h 20"/>
                <a:gd name="T2" fmla="*/ 16 w 33"/>
                <a:gd name="T3" fmla="*/ 20 h 20"/>
                <a:gd name="T4" fmla="*/ 5 w 33"/>
                <a:gd name="T5" fmla="*/ 17 h 20"/>
                <a:gd name="T6" fmla="*/ 0 w 33"/>
                <a:gd name="T7" fmla="*/ 10 h 20"/>
                <a:gd name="T8" fmla="*/ 5 w 33"/>
                <a:gd name="T9" fmla="*/ 3 h 20"/>
                <a:gd name="T10" fmla="*/ 17 w 33"/>
                <a:gd name="T11" fmla="*/ 0 h 20"/>
                <a:gd name="T12" fmla="*/ 28 w 33"/>
                <a:gd name="T13" fmla="*/ 3 h 20"/>
                <a:gd name="T14" fmla="*/ 33 w 33"/>
                <a:gd name="T15" fmla="*/ 10 h 20"/>
                <a:gd name="T16" fmla="*/ 28 w 33"/>
                <a:gd name="T17" fmla="*/ 17 h 20"/>
                <a:gd name="T18" fmla="*/ 16 w 33"/>
                <a:gd name="T19" fmla="*/ 20 h 20"/>
                <a:gd name="T20" fmla="*/ 17 w 33"/>
                <a:gd name="T21" fmla="*/ 0 h 20"/>
                <a:gd name="T22" fmla="*/ 6 w 33"/>
                <a:gd name="T23" fmla="*/ 3 h 20"/>
                <a:gd name="T24" fmla="*/ 1 w 33"/>
                <a:gd name="T25" fmla="*/ 10 h 20"/>
                <a:gd name="T26" fmla="*/ 5 w 33"/>
                <a:gd name="T27" fmla="*/ 17 h 20"/>
                <a:gd name="T28" fmla="*/ 16 w 33"/>
                <a:gd name="T29" fmla="*/ 20 h 20"/>
                <a:gd name="T30" fmla="*/ 27 w 33"/>
                <a:gd name="T31" fmla="*/ 17 h 20"/>
                <a:gd name="T32" fmla="*/ 32 w 33"/>
                <a:gd name="T33" fmla="*/ 10 h 20"/>
                <a:gd name="T34" fmla="*/ 28 w 33"/>
                <a:gd name="T35" fmla="*/ 3 h 20"/>
                <a:gd name="T36" fmla="*/ 17 w 33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20"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8" y="19"/>
                    <a:pt x="5" y="17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7"/>
                    <a:pt x="2" y="5"/>
                    <a:pt x="5" y="3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3"/>
                  </a:cubicBezTo>
                  <a:cubicBezTo>
                    <a:pt x="31" y="5"/>
                    <a:pt x="33" y="7"/>
                    <a:pt x="33" y="10"/>
                  </a:cubicBezTo>
                  <a:cubicBezTo>
                    <a:pt x="33" y="13"/>
                    <a:pt x="31" y="15"/>
                    <a:pt x="28" y="17"/>
                  </a:cubicBezTo>
                  <a:cubicBezTo>
                    <a:pt x="25" y="19"/>
                    <a:pt x="21" y="20"/>
                    <a:pt x="16" y="20"/>
                  </a:cubicBezTo>
                  <a:close/>
                  <a:moveTo>
                    <a:pt x="17" y="0"/>
                  </a:moveTo>
                  <a:cubicBezTo>
                    <a:pt x="13" y="0"/>
                    <a:pt x="9" y="1"/>
                    <a:pt x="6" y="3"/>
                  </a:cubicBezTo>
                  <a:cubicBezTo>
                    <a:pt x="3" y="5"/>
                    <a:pt x="1" y="7"/>
                    <a:pt x="1" y="10"/>
                  </a:cubicBezTo>
                  <a:cubicBezTo>
                    <a:pt x="1" y="13"/>
                    <a:pt x="2" y="15"/>
                    <a:pt x="5" y="17"/>
                  </a:cubicBezTo>
                  <a:cubicBezTo>
                    <a:pt x="8" y="19"/>
                    <a:pt x="12" y="20"/>
                    <a:pt x="16" y="20"/>
                  </a:cubicBezTo>
                  <a:cubicBezTo>
                    <a:pt x="20" y="20"/>
                    <a:pt x="24" y="19"/>
                    <a:pt x="27" y="17"/>
                  </a:cubicBezTo>
                  <a:cubicBezTo>
                    <a:pt x="31" y="15"/>
                    <a:pt x="32" y="12"/>
                    <a:pt x="32" y="10"/>
                  </a:cubicBezTo>
                  <a:cubicBezTo>
                    <a:pt x="32" y="7"/>
                    <a:pt x="31" y="5"/>
                    <a:pt x="28" y="3"/>
                  </a:cubicBezTo>
                  <a:cubicBezTo>
                    <a:pt x="25" y="1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2F2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37"/>
            <p:cNvSpPr/>
            <p:nvPr/>
          </p:nvSpPr>
          <p:spPr bwMode="auto">
            <a:xfrm>
              <a:off x="3905251" y="2687638"/>
              <a:ext cx="134938" cy="184150"/>
            </a:xfrm>
            <a:custGeom>
              <a:avLst/>
              <a:gdLst>
                <a:gd name="T0" fmla="*/ 35 w 36"/>
                <a:gd name="T1" fmla="*/ 36 h 49"/>
                <a:gd name="T2" fmla="*/ 35 w 36"/>
                <a:gd name="T3" fmla="*/ 13 h 49"/>
                <a:gd name="T4" fmla="*/ 35 w 36"/>
                <a:gd name="T5" fmla="*/ 12 h 49"/>
                <a:gd name="T6" fmla="*/ 35 w 36"/>
                <a:gd name="T7" fmla="*/ 12 h 49"/>
                <a:gd name="T8" fmla="*/ 35 w 36"/>
                <a:gd name="T9" fmla="*/ 12 h 49"/>
                <a:gd name="T10" fmla="*/ 31 w 36"/>
                <a:gd name="T11" fmla="*/ 5 h 49"/>
                <a:gd name="T12" fmla="*/ 5 w 36"/>
                <a:gd name="T13" fmla="*/ 5 h 49"/>
                <a:gd name="T14" fmla="*/ 0 w 36"/>
                <a:gd name="T15" fmla="*/ 13 h 49"/>
                <a:gd name="T16" fmla="*/ 0 w 36"/>
                <a:gd name="T17" fmla="*/ 13 h 49"/>
                <a:gd name="T18" fmla="*/ 0 w 36"/>
                <a:gd name="T19" fmla="*/ 37 h 49"/>
                <a:gd name="T20" fmla="*/ 5 w 36"/>
                <a:gd name="T21" fmla="*/ 45 h 49"/>
                <a:gd name="T22" fmla="*/ 30 w 36"/>
                <a:gd name="T23" fmla="*/ 45 h 49"/>
                <a:gd name="T24" fmla="*/ 35 w 36"/>
                <a:gd name="T2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49">
                  <a:moveTo>
                    <a:pt x="35" y="36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9"/>
                    <a:pt x="33" y="7"/>
                    <a:pt x="31" y="5"/>
                  </a:cubicBezTo>
                  <a:cubicBezTo>
                    <a:pt x="24" y="0"/>
                    <a:pt x="12" y="0"/>
                    <a:pt x="5" y="5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0"/>
                    <a:pt x="1" y="42"/>
                    <a:pt x="5" y="45"/>
                  </a:cubicBezTo>
                  <a:cubicBezTo>
                    <a:pt x="11" y="49"/>
                    <a:pt x="23" y="49"/>
                    <a:pt x="30" y="45"/>
                  </a:cubicBezTo>
                  <a:cubicBezTo>
                    <a:pt x="34" y="42"/>
                    <a:pt x="36" y="39"/>
                    <a:pt x="35" y="36"/>
                  </a:cubicBezTo>
                  <a:close/>
                </a:path>
              </a:pathLst>
            </a:custGeom>
            <a:solidFill>
              <a:srgbClr val="C8C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738"/>
            <p:cNvSpPr>
              <a:spLocks noEditPoints="1"/>
            </p:cNvSpPr>
            <p:nvPr/>
          </p:nvSpPr>
          <p:spPr bwMode="auto">
            <a:xfrm>
              <a:off x="3724276" y="2935288"/>
              <a:ext cx="112713" cy="68263"/>
            </a:xfrm>
            <a:custGeom>
              <a:avLst/>
              <a:gdLst>
                <a:gd name="T0" fmla="*/ 10 w 30"/>
                <a:gd name="T1" fmla="*/ 12 h 18"/>
                <a:gd name="T2" fmla="*/ 10 w 30"/>
                <a:gd name="T3" fmla="*/ 6 h 18"/>
                <a:gd name="T4" fmla="*/ 19 w 30"/>
                <a:gd name="T5" fmla="*/ 6 h 18"/>
                <a:gd name="T6" fmla="*/ 19 w 30"/>
                <a:gd name="T7" fmla="*/ 12 h 18"/>
                <a:gd name="T8" fmla="*/ 10 w 30"/>
                <a:gd name="T9" fmla="*/ 12 h 18"/>
                <a:gd name="T10" fmla="*/ 24 w 30"/>
                <a:gd name="T11" fmla="*/ 3 h 18"/>
                <a:gd name="T12" fmla="*/ 5 w 30"/>
                <a:gd name="T13" fmla="*/ 3 h 18"/>
                <a:gd name="T14" fmla="*/ 5 w 30"/>
                <a:gd name="T15" fmla="*/ 15 h 18"/>
                <a:gd name="T16" fmla="*/ 24 w 30"/>
                <a:gd name="T17" fmla="*/ 15 h 18"/>
                <a:gd name="T18" fmla="*/ 24 w 30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8">
                  <a:moveTo>
                    <a:pt x="10" y="12"/>
                  </a:moveTo>
                  <a:cubicBezTo>
                    <a:pt x="7" y="10"/>
                    <a:pt x="7" y="8"/>
                    <a:pt x="10" y="6"/>
                  </a:cubicBezTo>
                  <a:cubicBezTo>
                    <a:pt x="13" y="4"/>
                    <a:pt x="17" y="4"/>
                    <a:pt x="19" y="6"/>
                  </a:cubicBezTo>
                  <a:cubicBezTo>
                    <a:pt x="22" y="8"/>
                    <a:pt x="22" y="10"/>
                    <a:pt x="19" y="12"/>
                  </a:cubicBezTo>
                  <a:cubicBezTo>
                    <a:pt x="16" y="14"/>
                    <a:pt x="12" y="14"/>
                    <a:pt x="10" y="12"/>
                  </a:cubicBezTo>
                  <a:moveTo>
                    <a:pt x="24" y="3"/>
                  </a:moveTo>
                  <a:cubicBezTo>
                    <a:pt x="19" y="0"/>
                    <a:pt x="11" y="0"/>
                    <a:pt x="5" y="3"/>
                  </a:cubicBezTo>
                  <a:cubicBezTo>
                    <a:pt x="0" y="6"/>
                    <a:pt x="0" y="12"/>
                    <a:pt x="5" y="15"/>
                  </a:cubicBezTo>
                  <a:cubicBezTo>
                    <a:pt x="10" y="18"/>
                    <a:pt x="18" y="18"/>
                    <a:pt x="24" y="15"/>
                  </a:cubicBezTo>
                  <a:cubicBezTo>
                    <a:pt x="29" y="12"/>
                    <a:pt x="30" y="6"/>
                    <a:pt x="24" y="3"/>
                  </a:cubicBezTo>
                </a:path>
              </a:pathLst>
            </a:custGeom>
            <a:solidFill>
              <a:srgbClr val="D8C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39"/>
            <p:cNvSpPr/>
            <p:nvPr/>
          </p:nvSpPr>
          <p:spPr bwMode="auto">
            <a:xfrm>
              <a:off x="3897314" y="2687638"/>
              <a:ext cx="147638" cy="93663"/>
            </a:xfrm>
            <a:custGeom>
              <a:avLst/>
              <a:gdLst>
                <a:gd name="T0" fmla="*/ 32 w 39"/>
                <a:gd name="T1" fmla="*/ 5 h 25"/>
                <a:gd name="T2" fmla="*/ 7 w 39"/>
                <a:gd name="T3" fmla="*/ 5 h 25"/>
                <a:gd name="T4" fmla="*/ 7 w 39"/>
                <a:gd name="T5" fmla="*/ 21 h 25"/>
                <a:gd name="T6" fmla="*/ 32 w 39"/>
                <a:gd name="T7" fmla="*/ 21 h 25"/>
                <a:gd name="T8" fmla="*/ 32 w 39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5">
                  <a:moveTo>
                    <a:pt x="32" y="5"/>
                  </a:moveTo>
                  <a:cubicBezTo>
                    <a:pt x="26" y="0"/>
                    <a:pt x="14" y="0"/>
                    <a:pt x="7" y="5"/>
                  </a:cubicBezTo>
                  <a:cubicBezTo>
                    <a:pt x="0" y="9"/>
                    <a:pt x="0" y="16"/>
                    <a:pt x="7" y="21"/>
                  </a:cubicBezTo>
                  <a:cubicBezTo>
                    <a:pt x="13" y="25"/>
                    <a:pt x="25" y="25"/>
                    <a:pt x="32" y="21"/>
                  </a:cubicBezTo>
                  <a:cubicBezTo>
                    <a:pt x="39" y="16"/>
                    <a:pt x="39" y="9"/>
                    <a:pt x="32" y="5"/>
                  </a:cubicBezTo>
                </a:path>
              </a:pathLst>
            </a:cu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740"/>
            <p:cNvSpPr/>
            <p:nvPr/>
          </p:nvSpPr>
          <p:spPr bwMode="auto">
            <a:xfrm>
              <a:off x="3905251" y="2690813"/>
              <a:ext cx="131763" cy="87313"/>
            </a:xfrm>
            <a:custGeom>
              <a:avLst/>
              <a:gdLst>
                <a:gd name="T0" fmla="*/ 29 w 35"/>
                <a:gd name="T1" fmla="*/ 4 h 23"/>
                <a:gd name="T2" fmla="*/ 7 w 35"/>
                <a:gd name="T3" fmla="*/ 4 h 23"/>
                <a:gd name="T4" fmla="*/ 6 w 35"/>
                <a:gd name="T5" fmla="*/ 19 h 23"/>
                <a:gd name="T6" fmla="*/ 29 w 35"/>
                <a:gd name="T7" fmla="*/ 19 h 23"/>
                <a:gd name="T8" fmla="*/ 29 w 35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3">
                  <a:moveTo>
                    <a:pt x="29" y="4"/>
                  </a:moveTo>
                  <a:cubicBezTo>
                    <a:pt x="23" y="0"/>
                    <a:pt x="13" y="0"/>
                    <a:pt x="7" y="4"/>
                  </a:cubicBezTo>
                  <a:cubicBezTo>
                    <a:pt x="0" y="8"/>
                    <a:pt x="0" y="15"/>
                    <a:pt x="6" y="19"/>
                  </a:cubicBezTo>
                  <a:cubicBezTo>
                    <a:pt x="12" y="22"/>
                    <a:pt x="22" y="23"/>
                    <a:pt x="29" y="19"/>
                  </a:cubicBezTo>
                  <a:cubicBezTo>
                    <a:pt x="35" y="15"/>
                    <a:pt x="35" y="8"/>
                    <a:pt x="29" y="4"/>
                  </a:cubicBezTo>
                </a:path>
              </a:pathLst>
            </a:custGeom>
            <a:solidFill>
              <a:srgbClr val="2F2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1168044" y="4875537"/>
            <a:ext cx="10096050" cy="94115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2390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原来声控灯中有光控电路，使其在光线足够的时候不工作，所以声控灯的控制盒实际上是声、光同时控制的，在光亮度能达到的情况下，灯不会</a:t>
            </a:r>
            <a:r>
              <a:rPr lang="zh-CN" altLang="en-US" sz="2400" dirty="0" smtClean="0">
                <a:solidFill>
                  <a:srgbClr val="2390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endParaRPr lang="zh-CN" altLang="en-US" sz="2400" dirty="0">
              <a:solidFill>
                <a:srgbClr val="2390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36470" y="1517027"/>
            <a:ext cx="9946484" cy="1421928"/>
            <a:chOff x="1016430" y="1683257"/>
            <a:chExt cx="9946484" cy="1421928"/>
          </a:xfrm>
        </p:grpSpPr>
        <p:sp>
          <p:nvSpPr>
            <p:cNvPr id="2" name="矩形 1"/>
            <p:cNvSpPr/>
            <p:nvPr/>
          </p:nvSpPr>
          <p:spPr>
            <a:xfrm>
              <a:off x="2640548" y="1683257"/>
              <a:ext cx="832236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楼道里的声控</a:t>
              </a:r>
              <a:r>
                <a:rPr lang="zh-CN" altLang="en-US" sz="2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灯有一种有趣的现象，那就是光线充足时，任你发出多大的声音都不亮 ；但在黑夜，轻轻一声它就发出了亮光，这是为什么呢</a:t>
              </a:r>
              <a:r>
                <a:rPr lang="zh-CN" altLang="en-US" sz="24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16430" y="1818806"/>
              <a:ext cx="1125759" cy="1129528"/>
              <a:chOff x="2165985" y="1622240"/>
              <a:chExt cx="1125759" cy="1129528"/>
            </a:xfrm>
          </p:grpSpPr>
          <p:sp>
            <p:nvSpPr>
              <p:cNvPr id="47" name="AutoShape 4"/>
              <p:cNvSpPr>
                <a:spLocks noChangeArrowheads="1"/>
              </p:cNvSpPr>
              <p:nvPr/>
            </p:nvSpPr>
            <p:spPr bwMode="auto">
              <a:xfrm rot="1065157">
                <a:off x="2165985" y="1622240"/>
                <a:ext cx="1125759" cy="1129528"/>
              </a:xfrm>
              <a:prstGeom prst="wedgeEllipseCallout">
                <a:avLst>
                  <a:gd name="adj1" fmla="val 69552"/>
                  <a:gd name="adj2" fmla="val -24070"/>
                </a:avLst>
              </a:prstGeom>
              <a:solidFill>
                <a:srgbClr val="2390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  <a:ea typeface="黑体" panose="02010609060101010101" pitchFamily="49" charset="-122"/>
                  <a:sym typeface="迷你简中倩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397559" y="1725339"/>
                <a:ext cx="8128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 smtClean="0">
                    <a:solidFill>
                      <a:schemeClr val="bg1"/>
                    </a:solidFill>
                    <a:latin typeface="microduino" panose="00000500000000000000" pitchFamily="50" charset="0"/>
                  </a:rPr>
                  <a:t>Q</a:t>
                </a:r>
                <a:endParaRPr lang="zh-CN" altLang="en-US" sz="5400" dirty="0">
                  <a:solidFill>
                    <a:schemeClr val="bg1"/>
                  </a:solidFill>
                  <a:latin typeface="microduino" panose="00000500000000000000" pitchFamily="50" charset="0"/>
                </a:endParaRPr>
              </a:p>
            </p:txBody>
          </p:sp>
        </p:grpSp>
      </p:grpSp>
      <p:sp>
        <p:nvSpPr>
          <p:cNvPr id="50" name="文本框 49"/>
          <p:cNvSpPr txBox="1"/>
          <p:nvPr/>
        </p:nvSpPr>
        <p:spPr>
          <a:xfrm>
            <a:off x="4311425" y="39506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光线传感器</a:t>
            </a:r>
            <a:r>
              <a:rPr lang="en-US" altLang="zh-CN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Light</a:t>
            </a:r>
            <a:endParaRPr lang="zh-CN" altLang="en-US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137088" y="3950677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声音传感器</a:t>
            </a:r>
            <a:r>
              <a:rPr lang="en-US" altLang="zh-CN" dirty="0" err="1" smtClean="0">
                <a:latin typeface="microduino" panose="00000500000000000000" pitchFamily="50" charset="0"/>
                <a:ea typeface="微软雅黑" panose="020B0503020204020204" pitchFamily="34" charset="-122"/>
              </a:rPr>
              <a:t>mic</a:t>
            </a:r>
            <a:endParaRPr lang="zh-CN" altLang="en-US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5743697" cy="664688"/>
            <a:chOff x="2879931" y="3144822"/>
            <a:chExt cx="5743697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44738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5743698" cy="664688"/>
            <a:chOff x="2879931" y="5299289"/>
            <a:chExt cx="5743698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44738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这节课我们学到了什么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1349" y="719929"/>
            <a:ext cx="1601671" cy="644828"/>
            <a:chOff x="962456" y="687688"/>
            <a:chExt cx="1601671" cy="709311"/>
          </a:xfrm>
        </p:grpSpPr>
        <p:sp>
          <p:nvSpPr>
            <p:cNvPr id="3" name="圆角矩形 2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122"/>
            <p:cNvSpPr txBox="1"/>
            <p:nvPr/>
          </p:nvSpPr>
          <p:spPr>
            <a:xfrm>
              <a:off x="1087599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功能清单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cxnSp>
        <p:nvCxnSpPr>
          <p:cNvPr id="5" name="Straight Connector 107"/>
          <p:cNvCxnSpPr/>
          <p:nvPr/>
        </p:nvCxnSpPr>
        <p:spPr>
          <a:xfrm>
            <a:off x="4520280" y="902114"/>
            <a:ext cx="0" cy="5258488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9"/>
          <p:cNvCxnSpPr/>
          <p:nvPr/>
        </p:nvCxnSpPr>
        <p:spPr>
          <a:xfrm>
            <a:off x="8113713" y="902114"/>
            <a:ext cx="0" cy="5258488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384994" y="719929"/>
            <a:ext cx="1601671" cy="644828"/>
            <a:chOff x="962456" y="687688"/>
            <a:chExt cx="1601671" cy="709311"/>
          </a:xfrm>
        </p:grpSpPr>
        <p:sp>
          <p:nvSpPr>
            <p:cNvPr id="8" name="圆角矩形 7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122"/>
            <p:cNvSpPr txBox="1"/>
            <p:nvPr/>
          </p:nvSpPr>
          <p:spPr>
            <a:xfrm>
              <a:off x="1087598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模块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清单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116752" y="719929"/>
            <a:ext cx="1601671" cy="644828"/>
            <a:chOff x="962456" y="687688"/>
            <a:chExt cx="1601671" cy="709311"/>
          </a:xfrm>
        </p:grpSpPr>
        <p:sp>
          <p:nvSpPr>
            <p:cNvPr id="11" name="圆角矩形 10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22"/>
            <p:cNvSpPr txBox="1"/>
            <p:nvPr/>
          </p:nvSpPr>
          <p:spPr>
            <a:xfrm>
              <a:off x="1087599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组合实现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13949" y="1579983"/>
            <a:ext cx="1208146" cy="855177"/>
            <a:chOff x="5691188" y="3140076"/>
            <a:chExt cx="809625" cy="573087"/>
          </a:xfrm>
        </p:grpSpPr>
        <p:sp>
          <p:nvSpPr>
            <p:cNvPr id="14" name="Freeform 5"/>
            <p:cNvSpPr/>
            <p:nvPr/>
          </p:nvSpPr>
          <p:spPr bwMode="auto">
            <a:xfrm>
              <a:off x="5762625" y="3186113"/>
              <a:ext cx="388938" cy="298450"/>
            </a:xfrm>
            <a:custGeom>
              <a:avLst/>
              <a:gdLst>
                <a:gd name="T0" fmla="*/ 0 w 245"/>
                <a:gd name="T1" fmla="*/ 152 h 188"/>
                <a:gd name="T2" fmla="*/ 0 w 245"/>
                <a:gd name="T3" fmla="*/ 188 h 188"/>
                <a:gd name="T4" fmla="*/ 245 w 245"/>
                <a:gd name="T5" fmla="*/ 39 h 188"/>
                <a:gd name="T6" fmla="*/ 245 w 245"/>
                <a:gd name="T7" fmla="*/ 0 h 188"/>
                <a:gd name="T8" fmla="*/ 0 w 245"/>
                <a:gd name="T9" fmla="*/ 1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0" y="152"/>
                  </a:moveTo>
                  <a:lnTo>
                    <a:pt x="0" y="188"/>
                  </a:lnTo>
                  <a:lnTo>
                    <a:pt x="245" y="39"/>
                  </a:lnTo>
                  <a:lnTo>
                    <a:pt x="245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699125" y="3201988"/>
              <a:ext cx="452438" cy="282575"/>
            </a:xfrm>
            <a:custGeom>
              <a:avLst/>
              <a:gdLst>
                <a:gd name="T0" fmla="*/ 107 w 119"/>
                <a:gd name="T1" fmla="*/ 4 h 74"/>
                <a:gd name="T2" fmla="*/ 83 w 119"/>
                <a:gd name="T3" fmla="*/ 4 h 74"/>
                <a:gd name="T4" fmla="*/ 13 w 119"/>
                <a:gd name="T5" fmla="*/ 46 h 74"/>
                <a:gd name="T6" fmla="*/ 13 w 119"/>
                <a:gd name="T7" fmla="*/ 44 h 74"/>
                <a:gd name="T8" fmla="*/ 0 w 119"/>
                <a:gd name="T9" fmla="*/ 44 h 74"/>
                <a:gd name="T10" fmla="*/ 0 w 119"/>
                <a:gd name="T11" fmla="*/ 60 h 74"/>
                <a:gd name="T12" fmla="*/ 0 w 119"/>
                <a:gd name="T13" fmla="*/ 60 h 74"/>
                <a:gd name="T14" fmla="*/ 4 w 119"/>
                <a:gd name="T15" fmla="*/ 66 h 74"/>
                <a:gd name="T16" fmla="*/ 17 w 119"/>
                <a:gd name="T17" fmla="*/ 74 h 74"/>
                <a:gd name="T18" fmla="*/ 119 w 119"/>
                <a:gd name="T19" fmla="*/ 12 h 74"/>
                <a:gd name="T20" fmla="*/ 107 w 119"/>
                <a:gd name="T2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4">
                  <a:moveTo>
                    <a:pt x="107" y="4"/>
                  </a:moveTo>
                  <a:cubicBezTo>
                    <a:pt x="100" y="0"/>
                    <a:pt x="90" y="0"/>
                    <a:pt x="83" y="4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5"/>
                    <a:pt x="4" y="66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19" y="12"/>
                    <a:pt x="119" y="12"/>
                    <a:pt x="119" y="12"/>
                  </a:cubicBezTo>
                  <a:lnTo>
                    <a:pt x="107" y="4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5762625" y="3213101"/>
              <a:ext cx="669925" cy="423863"/>
            </a:xfrm>
            <a:custGeom>
              <a:avLst/>
              <a:gdLst>
                <a:gd name="T0" fmla="*/ 245 w 422"/>
                <a:gd name="T1" fmla="*/ 0 h 267"/>
                <a:gd name="T2" fmla="*/ 17 w 422"/>
                <a:gd name="T3" fmla="*/ 140 h 267"/>
                <a:gd name="T4" fmla="*/ 0 w 422"/>
                <a:gd name="T5" fmla="*/ 140 h 267"/>
                <a:gd name="T6" fmla="*/ 0 w 422"/>
                <a:gd name="T7" fmla="*/ 152 h 267"/>
                <a:gd name="T8" fmla="*/ 175 w 422"/>
                <a:gd name="T9" fmla="*/ 267 h 267"/>
                <a:gd name="T10" fmla="*/ 422 w 422"/>
                <a:gd name="T11" fmla="*/ 116 h 267"/>
                <a:gd name="T12" fmla="*/ 245 w 422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67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2"/>
                  </a:lnTo>
                  <a:lnTo>
                    <a:pt x="175" y="267"/>
                  </a:lnTo>
                  <a:lnTo>
                    <a:pt x="422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6040438" y="3411538"/>
              <a:ext cx="452438" cy="301625"/>
            </a:xfrm>
            <a:custGeom>
              <a:avLst/>
              <a:gdLst>
                <a:gd name="T0" fmla="*/ 119 w 119"/>
                <a:gd name="T1" fmla="*/ 20 h 79"/>
                <a:gd name="T2" fmla="*/ 119 w 119"/>
                <a:gd name="T3" fmla="*/ 20 h 79"/>
                <a:gd name="T4" fmla="*/ 119 w 119"/>
                <a:gd name="T5" fmla="*/ 4 h 79"/>
                <a:gd name="T6" fmla="*/ 102 w 119"/>
                <a:gd name="T7" fmla="*/ 0 h 79"/>
                <a:gd name="T8" fmla="*/ 0 w 119"/>
                <a:gd name="T9" fmla="*/ 52 h 79"/>
                <a:gd name="T10" fmla="*/ 0 w 119"/>
                <a:gd name="T11" fmla="*/ 67 h 79"/>
                <a:gd name="T12" fmla="*/ 12 w 119"/>
                <a:gd name="T13" fmla="*/ 75 h 79"/>
                <a:gd name="T14" fmla="*/ 36 w 119"/>
                <a:gd name="T15" fmla="*/ 75 h 79"/>
                <a:gd name="T16" fmla="*/ 114 w 119"/>
                <a:gd name="T17" fmla="*/ 28 h 79"/>
                <a:gd name="T18" fmla="*/ 119 w 119"/>
                <a:gd name="T19" fmla="*/ 20 h 79"/>
                <a:gd name="T20" fmla="*/ 119 w 119"/>
                <a:gd name="T21" fmla="*/ 2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20"/>
                  </a:moveTo>
                  <a:cubicBezTo>
                    <a:pt x="119" y="20"/>
                    <a:pt x="119" y="20"/>
                    <a:pt x="119" y="20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9" y="79"/>
                    <a:pt x="29" y="79"/>
                    <a:pt x="36" y="75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8" y="26"/>
                    <a:pt x="119" y="23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5691188" y="3140076"/>
              <a:ext cx="460375" cy="287338"/>
            </a:xfrm>
            <a:custGeom>
              <a:avLst/>
              <a:gdLst>
                <a:gd name="T0" fmla="*/ 121 w 121"/>
                <a:gd name="T1" fmla="*/ 12 h 75"/>
                <a:gd name="T2" fmla="*/ 109 w 121"/>
                <a:gd name="T3" fmla="*/ 4 h 75"/>
                <a:gd name="T4" fmla="*/ 85 w 121"/>
                <a:gd name="T5" fmla="*/ 4 h 75"/>
                <a:gd name="T6" fmla="*/ 7 w 121"/>
                <a:gd name="T7" fmla="*/ 52 h 75"/>
                <a:gd name="T8" fmla="*/ 6 w 121"/>
                <a:gd name="T9" fmla="*/ 67 h 75"/>
                <a:gd name="T10" fmla="*/ 19 w 121"/>
                <a:gd name="T11" fmla="*/ 75 h 75"/>
                <a:gd name="T12" fmla="*/ 121 w 121"/>
                <a:gd name="T13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0" y="56"/>
                    <a:pt x="0" y="63"/>
                    <a:pt x="6" y="6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6040438" y="3370263"/>
              <a:ext cx="460375" cy="285750"/>
            </a:xfrm>
            <a:custGeom>
              <a:avLst/>
              <a:gdLst>
                <a:gd name="T0" fmla="*/ 115 w 121"/>
                <a:gd name="T1" fmla="*/ 8 h 75"/>
                <a:gd name="T2" fmla="*/ 103 w 121"/>
                <a:gd name="T3" fmla="*/ 0 h 75"/>
                <a:gd name="T4" fmla="*/ 0 w 121"/>
                <a:gd name="T5" fmla="*/ 63 h 75"/>
                <a:gd name="T6" fmla="*/ 12 w 121"/>
                <a:gd name="T7" fmla="*/ 70 h 75"/>
                <a:gd name="T8" fmla="*/ 36 w 121"/>
                <a:gd name="T9" fmla="*/ 71 h 75"/>
                <a:gd name="T10" fmla="*/ 114 w 121"/>
                <a:gd name="T11" fmla="*/ 23 h 75"/>
                <a:gd name="T12" fmla="*/ 115 w 121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15" y="8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5"/>
                    <a:pt x="29" y="75"/>
                    <a:pt x="36" y="71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21" y="19"/>
                    <a:pt x="121" y="12"/>
                    <a:pt x="115" y="8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6189663" y="3514726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6288088" y="3454401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6284913" y="343058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6184900" y="3492501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6307138" y="3446463"/>
              <a:ext cx="49213" cy="30163"/>
            </a:xfrm>
            <a:custGeom>
              <a:avLst/>
              <a:gdLst>
                <a:gd name="T0" fmla="*/ 10 w 13"/>
                <a:gd name="T1" fmla="*/ 1 h 8"/>
                <a:gd name="T2" fmla="*/ 2 w 13"/>
                <a:gd name="T3" fmla="*/ 1 h 8"/>
                <a:gd name="T4" fmla="*/ 2 w 13"/>
                <a:gd name="T5" fmla="*/ 6 h 8"/>
                <a:gd name="T6" fmla="*/ 10 w 13"/>
                <a:gd name="T7" fmla="*/ 6 h 8"/>
                <a:gd name="T8" fmla="*/ 10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3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6208713" y="3506788"/>
              <a:ext cx="44450" cy="31750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/>
            <p:nvPr/>
          </p:nvSpPr>
          <p:spPr bwMode="auto">
            <a:xfrm>
              <a:off x="5819775" y="3281363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0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5919788" y="3221038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0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8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4"/>
            <p:cNvSpPr/>
            <p:nvPr/>
          </p:nvSpPr>
          <p:spPr bwMode="auto">
            <a:xfrm>
              <a:off x="5838825" y="3273426"/>
              <a:ext cx="46038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5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6"/>
            <p:cNvSpPr/>
            <p:nvPr/>
          </p:nvSpPr>
          <p:spPr bwMode="auto">
            <a:xfrm>
              <a:off x="6070600" y="3254376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7"/>
            <p:cNvSpPr/>
            <p:nvPr/>
          </p:nvSpPr>
          <p:spPr bwMode="auto">
            <a:xfrm>
              <a:off x="6040438" y="3273426"/>
              <a:ext cx="34925" cy="20638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6010275" y="32940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5980113" y="33131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5949950" y="333216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5919788" y="33512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884863" y="33702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5854700" y="33893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37300" y="338931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6307138" y="34083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6276975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6246813" y="34464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4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2"/>
            <p:cNvSpPr/>
            <p:nvPr/>
          </p:nvSpPr>
          <p:spPr bwMode="auto">
            <a:xfrm>
              <a:off x="6089650" y="35417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3"/>
            <p:cNvSpPr/>
            <p:nvPr/>
          </p:nvSpPr>
          <p:spPr bwMode="auto">
            <a:xfrm>
              <a:off x="6059488" y="35607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4"/>
            <p:cNvSpPr/>
            <p:nvPr/>
          </p:nvSpPr>
          <p:spPr bwMode="auto">
            <a:xfrm>
              <a:off x="6029325" y="35417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5"/>
            <p:cNvSpPr/>
            <p:nvPr/>
          </p:nvSpPr>
          <p:spPr bwMode="auto">
            <a:xfrm>
              <a:off x="5999163" y="35226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5972175" y="35036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7"/>
            <p:cNvSpPr/>
            <p:nvPr/>
          </p:nvSpPr>
          <p:spPr bwMode="auto">
            <a:xfrm>
              <a:off x="5942013" y="34845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8"/>
            <p:cNvSpPr/>
            <p:nvPr/>
          </p:nvSpPr>
          <p:spPr bwMode="auto">
            <a:xfrm>
              <a:off x="5911850" y="34655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9"/>
            <p:cNvSpPr/>
            <p:nvPr/>
          </p:nvSpPr>
          <p:spPr bwMode="auto">
            <a:xfrm>
              <a:off x="5884863" y="34464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0"/>
            <p:cNvSpPr/>
            <p:nvPr/>
          </p:nvSpPr>
          <p:spPr bwMode="auto">
            <a:xfrm>
              <a:off x="5854700" y="34274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1"/>
            <p:cNvSpPr/>
            <p:nvPr/>
          </p:nvSpPr>
          <p:spPr bwMode="auto">
            <a:xfrm>
              <a:off x="5824538" y="340836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2"/>
            <p:cNvSpPr/>
            <p:nvPr/>
          </p:nvSpPr>
          <p:spPr bwMode="auto">
            <a:xfrm>
              <a:off x="6105525" y="32321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3"/>
            <p:cNvSpPr/>
            <p:nvPr/>
          </p:nvSpPr>
          <p:spPr bwMode="auto">
            <a:xfrm>
              <a:off x="6070600" y="32512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4"/>
            <p:cNvSpPr/>
            <p:nvPr/>
          </p:nvSpPr>
          <p:spPr bwMode="auto">
            <a:xfrm>
              <a:off x="6040438" y="327025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5"/>
            <p:cNvSpPr/>
            <p:nvPr/>
          </p:nvSpPr>
          <p:spPr bwMode="auto">
            <a:xfrm>
              <a:off x="6010275" y="32893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6"/>
            <p:cNvSpPr/>
            <p:nvPr/>
          </p:nvSpPr>
          <p:spPr bwMode="auto">
            <a:xfrm>
              <a:off x="5980113" y="33083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57"/>
            <p:cNvSpPr/>
            <p:nvPr/>
          </p:nvSpPr>
          <p:spPr bwMode="auto">
            <a:xfrm>
              <a:off x="5949950" y="332740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5919788" y="334645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59"/>
            <p:cNvSpPr/>
            <p:nvPr/>
          </p:nvSpPr>
          <p:spPr bwMode="auto">
            <a:xfrm>
              <a:off x="5884863" y="33655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0"/>
            <p:cNvSpPr/>
            <p:nvPr/>
          </p:nvSpPr>
          <p:spPr bwMode="auto">
            <a:xfrm>
              <a:off x="5854700" y="3384551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1"/>
            <p:cNvSpPr/>
            <p:nvPr/>
          </p:nvSpPr>
          <p:spPr bwMode="auto">
            <a:xfrm>
              <a:off x="6337300" y="33845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6307138" y="34036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5"/>
            <p:cNvSpPr/>
            <p:nvPr/>
          </p:nvSpPr>
          <p:spPr bwMode="auto">
            <a:xfrm>
              <a:off x="6215063" y="34623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5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6181725" y="3481388"/>
              <a:ext cx="38100" cy="19050"/>
            </a:xfrm>
            <a:custGeom>
              <a:avLst/>
              <a:gdLst>
                <a:gd name="T0" fmla="*/ 8 w 10"/>
                <a:gd name="T1" fmla="*/ 1 h 5"/>
                <a:gd name="T2" fmla="*/ 2 w 10"/>
                <a:gd name="T3" fmla="*/ 1 h 5"/>
                <a:gd name="T4" fmla="*/ 2 w 10"/>
                <a:gd name="T5" fmla="*/ 4 h 5"/>
                <a:gd name="T6" fmla="*/ 8 w 10"/>
                <a:gd name="T7" fmla="*/ 4 h 5"/>
                <a:gd name="T8" fmla="*/ 8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7"/>
            <p:cNvSpPr/>
            <p:nvPr/>
          </p:nvSpPr>
          <p:spPr bwMode="auto">
            <a:xfrm>
              <a:off x="6151563" y="35004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6121400" y="351948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9"/>
            <p:cNvSpPr/>
            <p:nvPr/>
          </p:nvSpPr>
          <p:spPr bwMode="auto">
            <a:xfrm>
              <a:off x="6089650" y="35385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6059488" y="35575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1"/>
            <p:cNvSpPr/>
            <p:nvPr/>
          </p:nvSpPr>
          <p:spPr bwMode="auto">
            <a:xfrm>
              <a:off x="6029325" y="3538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2"/>
            <p:cNvSpPr/>
            <p:nvPr/>
          </p:nvSpPr>
          <p:spPr bwMode="auto">
            <a:xfrm>
              <a:off x="5999163" y="3519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3"/>
            <p:cNvSpPr/>
            <p:nvPr/>
          </p:nvSpPr>
          <p:spPr bwMode="auto">
            <a:xfrm>
              <a:off x="5972175" y="35004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5942013" y="34813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75"/>
            <p:cNvSpPr/>
            <p:nvPr/>
          </p:nvSpPr>
          <p:spPr bwMode="auto">
            <a:xfrm>
              <a:off x="5911850" y="34623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76"/>
            <p:cNvSpPr/>
            <p:nvPr/>
          </p:nvSpPr>
          <p:spPr bwMode="auto">
            <a:xfrm>
              <a:off x="5884863" y="3441701"/>
              <a:ext cx="34925" cy="20638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77"/>
            <p:cNvSpPr/>
            <p:nvPr/>
          </p:nvSpPr>
          <p:spPr bwMode="auto">
            <a:xfrm>
              <a:off x="5854700" y="3419476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78"/>
            <p:cNvSpPr/>
            <p:nvPr/>
          </p:nvSpPr>
          <p:spPr bwMode="auto">
            <a:xfrm>
              <a:off x="5824538" y="3400426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9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0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1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2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3"/>
            <p:cNvSpPr>
              <a:spLocks noEditPoints="1"/>
            </p:cNvSpPr>
            <p:nvPr/>
          </p:nvSpPr>
          <p:spPr bwMode="auto">
            <a:xfrm>
              <a:off x="6048375" y="3362326"/>
              <a:ext cx="111125" cy="68263"/>
            </a:xfrm>
            <a:custGeom>
              <a:avLst/>
              <a:gdLst>
                <a:gd name="T0" fmla="*/ 7 w 29"/>
                <a:gd name="T1" fmla="*/ 12 h 18"/>
                <a:gd name="T2" fmla="*/ 7 w 29"/>
                <a:gd name="T3" fmla="*/ 11 h 18"/>
                <a:gd name="T4" fmla="*/ 8 w 29"/>
                <a:gd name="T5" fmla="*/ 11 h 18"/>
                <a:gd name="T6" fmla="*/ 9 w 29"/>
                <a:gd name="T7" fmla="*/ 11 h 18"/>
                <a:gd name="T8" fmla="*/ 9 w 29"/>
                <a:gd name="T9" fmla="*/ 11 h 18"/>
                <a:gd name="T10" fmla="*/ 11 w 29"/>
                <a:gd name="T11" fmla="*/ 12 h 18"/>
                <a:gd name="T12" fmla="*/ 12 w 29"/>
                <a:gd name="T13" fmla="*/ 12 h 18"/>
                <a:gd name="T14" fmla="*/ 12 w 29"/>
                <a:gd name="T15" fmla="*/ 13 h 18"/>
                <a:gd name="T16" fmla="*/ 10 w 29"/>
                <a:gd name="T17" fmla="*/ 14 h 18"/>
                <a:gd name="T18" fmla="*/ 10 w 29"/>
                <a:gd name="T19" fmla="*/ 14 h 18"/>
                <a:gd name="T20" fmla="*/ 10 w 29"/>
                <a:gd name="T21" fmla="*/ 13 h 18"/>
                <a:gd name="T22" fmla="*/ 9 w 29"/>
                <a:gd name="T23" fmla="*/ 14 h 18"/>
                <a:gd name="T24" fmla="*/ 9 w 29"/>
                <a:gd name="T25" fmla="*/ 14 h 18"/>
                <a:gd name="T26" fmla="*/ 9 w 29"/>
                <a:gd name="T27" fmla="*/ 13 h 18"/>
                <a:gd name="T28" fmla="*/ 8 w 29"/>
                <a:gd name="T29" fmla="*/ 14 h 18"/>
                <a:gd name="T30" fmla="*/ 8 w 29"/>
                <a:gd name="T31" fmla="*/ 14 h 18"/>
                <a:gd name="T32" fmla="*/ 7 w 29"/>
                <a:gd name="T33" fmla="*/ 13 h 18"/>
                <a:gd name="T34" fmla="*/ 7 w 29"/>
                <a:gd name="T35" fmla="*/ 13 h 18"/>
                <a:gd name="T36" fmla="*/ 7 w 29"/>
                <a:gd name="T37" fmla="*/ 13 h 18"/>
                <a:gd name="T38" fmla="*/ 7 w 29"/>
                <a:gd name="T39" fmla="*/ 12 h 18"/>
                <a:gd name="T40" fmla="*/ 7 w 29"/>
                <a:gd name="T41" fmla="*/ 12 h 18"/>
                <a:gd name="T42" fmla="*/ 7 w 29"/>
                <a:gd name="T43" fmla="*/ 12 h 18"/>
                <a:gd name="T44" fmla="*/ 7 w 29"/>
                <a:gd name="T45" fmla="*/ 12 h 18"/>
                <a:gd name="T46" fmla="*/ 9 w 29"/>
                <a:gd name="T47" fmla="*/ 10 h 18"/>
                <a:gd name="T48" fmla="*/ 9 w 29"/>
                <a:gd name="T49" fmla="*/ 10 h 18"/>
                <a:gd name="T50" fmla="*/ 10 w 29"/>
                <a:gd name="T51" fmla="*/ 10 h 18"/>
                <a:gd name="T52" fmla="*/ 10 w 29"/>
                <a:gd name="T53" fmla="*/ 10 h 18"/>
                <a:gd name="T54" fmla="*/ 11 w 29"/>
                <a:gd name="T55" fmla="*/ 11 h 18"/>
                <a:gd name="T56" fmla="*/ 12 w 29"/>
                <a:gd name="T57" fmla="*/ 10 h 18"/>
                <a:gd name="T58" fmla="*/ 12 w 29"/>
                <a:gd name="T59" fmla="*/ 10 h 18"/>
                <a:gd name="T60" fmla="*/ 12 w 29"/>
                <a:gd name="T61" fmla="*/ 11 h 18"/>
                <a:gd name="T62" fmla="*/ 12 w 29"/>
                <a:gd name="T63" fmla="*/ 11 h 18"/>
                <a:gd name="T64" fmla="*/ 12 w 29"/>
                <a:gd name="T65" fmla="*/ 11 h 18"/>
                <a:gd name="T66" fmla="*/ 13 w 29"/>
                <a:gd name="T67" fmla="*/ 12 h 18"/>
                <a:gd name="T68" fmla="*/ 13 w 29"/>
                <a:gd name="T69" fmla="*/ 12 h 18"/>
                <a:gd name="T70" fmla="*/ 13 w 29"/>
                <a:gd name="T71" fmla="*/ 12 h 18"/>
                <a:gd name="T72" fmla="*/ 12 w 29"/>
                <a:gd name="T73" fmla="*/ 12 h 18"/>
                <a:gd name="T74" fmla="*/ 9 w 29"/>
                <a:gd name="T75" fmla="*/ 10 h 18"/>
                <a:gd name="T76" fmla="*/ 9 w 29"/>
                <a:gd name="T77" fmla="*/ 6 h 18"/>
                <a:gd name="T78" fmla="*/ 15 w 29"/>
                <a:gd name="T79" fmla="*/ 2 h 18"/>
                <a:gd name="T80" fmla="*/ 25 w 29"/>
                <a:gd name="T81" fmla="*/ 9 h 18"/>
                <a:gd name="T82" fmla="*/ 19 w 29"/>
                <a:gd name="T83" fmla="*/ 13 h 18"/>
                <a:gd name="T84" fmla="*/ 9 w 29"/>
                <a:gd name="T85" fmla="*/ 6 h 18"/>
                <a:gd name="T86" fmla="*/ 29 w 29"/>
                <a:gd name="T87" fmla="*/ 8 h 18"/>
                <a:gd name="T88" fmla="*/ 16 w 29"/>
                <a:gd name="T89" fmla="*/ 0 h 18"/>
                <a:gd name="T90" fmla="*/ 14 w 29"/>
                <a:gd name="T91" fmla="*/ 0 h 18"/>
                <a:gd name="T92" fmla="*/ 1 w 29"/>
                <a:gd name="T93" fmla="*/ 8 h 18"/>
                <a:gd name="T94" fmla="*/ 1 w 29"/>
                <a:gd name="T95" fmla="*/ 9 h 18"/>
                <a:gd name="T96" fmla="*/ 2 w 29"/>
                <a:gd name="T97" fmla="*/ 10 h 18"/>
                <a:gd name="T98" fmla="*/ 1 w 29"/>
                <a:gd name="T99" fmla="*/ 11 h 18"/>
                <a:gd name="T100" fmla="*/ 1 w 29"/>
                <a:gd name="T101" fmla="*/ 12 h 18"/>
                <a:gd name="T102" fmla="*/ 10 w 29"/>
                <a:gd name="T103" fmla="*/ 17 h 18"/>
                <a:gd name="T104" fmla="*/ 11 w 29"/>
                <a:gd name="T105" fmla="*/ 17 h 18"/>
                <a:gd name="T106" fmla="*/ 12 w 29"/>
                <a:gd name="T107" fmla="*/ 17 h 18"/>
                <a:gd name="T108" fmla="*/ 14 w 29"/>
                <a:gd name="T109" fmla="*/ 17 h 18"/>
                <a:gd name="T110" fmla="*/ 15 w 29"/>
                <a:gd name="T111" fmla="*/ 17 h 18"/>
                <a:gd name="T112" fmla="*/ 28 w 29"/>
                <a:gd name="T113" fmla="*/ 9 h 18"/>
                <a:gd name="T114" fmla="*/ 29 w 29"/>
                <a:gd name="T11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" h="18">
                  <a:moveTo>
                    <a:pt x="7" y="12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0" y="11"/>
                    <a:pt x="9" y="10"/>
                  </a:cubicBezTo>
                  <a:moveTo>
                    <a:pt x="9" y="6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29" y="8"/>
                  </a:moveTo>
                  <a:cubicBezTo>
                    <a:pt x="24" y="6"/>
                    <a:pt x="20" y="3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3"/>
                    <a:pt x="6" y="6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4"/>
                    <a:pt x="7" y="16"/>
                    <a:pt x="10" y="17"/>
                  </a:cubicBezTo>
                  <a:cubicBezTo>
                    <a:pt x="10" y="18"/>
                    <a:pt x="10" y="18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4" y="18"/>
                    <a:pt x="15" y="18"/>
                    <a:pt x="15" y="17"/>
                  </a:cubicBezTo>
                  <a:cubicBezTo>
                    <a:pt x="20" y="15"/>
                    <a:pt x="24" y="12"/>
                    <a:pt x="28" y="9"/>
                  </a:cubicBezTo>
                  <a:cubicBezTo>
                    <a:pt x="29" y="9"/>
                    <a:pt x="29" y="9"/>
                    <a:pt x="29" y="8"/>
                  </a:cubicBezTo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84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85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86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close/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87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89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0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1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2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3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94"/>
            <p:cNvSpPr>
              <a:spLocks noEditPoints="1"/>
            </p:cNvSpPr>
            <p:nvPr/>
          </p:nvSpPr>
          <p:spPr bwMode="auto">
            <a:xfrm>
              <a:off x="6067425" y="3441701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5 w 10"/>
                <a:gd name="T3" fmla="*/ 5 h 5"/>
                <a:gd name="T4" fmla="*/ 5 w 10"/>
                <a:gd name="T5" fmla="*/ 5 h 5"/>
                <a:gd name="T6" fmla="*/ 0 w 10"/>
                <a:gd name="T7" fmla="*/ 3 h 5"/>
                <a:gd name="T8" fmla="*/ 0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5 w 10"/>
                <a:gd name="T19" fmla="*/ 5 h 5"/>
                <a:gd name="T20" fmla="*/ 5 w 10"/>
                <a:gd name="T21" fmla="*/ 5 h 5"/>
                <a:gd name="T22" fmla="*/ 5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7 w 10"/>
                <a:gd name="T29" fmla="*/ 3 h 5"/>
                <a:gd name="T30" fmla="*/ 2 w 10"/>
                <a:gd name="T31" fmla="*/ 3 h 5"/>
                <a:gd name="T32" fmla="*/ 2 w 10"/>
                <a:gd name="T33" fmla="*/ 3 h 5"/>
                <a:gd name="T34" fmla="*/ 2 w 10"/>
                <a:gd name="T35" fmla="*/ 3 h 5"/>
                <a:gd name="T36" fmla="*/ 5 w 10"/>
                <a:gd name="T37" fmla="*/ 5 h 5"/>
                <a:gd name="T38" fmla="*/ 7 w 10"/>
                <a:gd name="T39" fmla="*/ 5 h 5"/>
                <a:gd name="T40" fmla="*/ 7 w 10"/>
                <a:gd name="T41" fmla="*/ 3 h 5"/>
                <a:gd name="T42" fmla="*/ 10 w 10"/>
                <a:gd name="T43" fmla="*/ 3 h 5"/>
                <a:gd name="T44" fmla="*/ 7 w 10"/>
                <a:gd name="T45" fmla="*/ 0 h 5"/>
                <a:gd name="T46" fmla="*/ 5 w 10"/>
                <a:gd name="T47" fmla="*/ 0 h 5"/>
                <a:gd name="T48" fmla="*/ 5 w 10"/>
                <a:gd name="T49" fmla="*/ 0 h 5"/>
                <a:gd name="T50" fmla="*/ 5 w 10"/>
                <a:gd name="T51" fmla="*/ 0 h 5"/>
                <a:gd name="T52" fmla="*/ 2 w 10"/>
                <a:gd name="T53" fmla="*/ 0 h 5"/>
                <a:gd name="T54" fmla="*/ 2 w 10"/>
                <a:gd name="T55" fmla="*/ 0 h 5"/>
                <a:gd name="T56" fmla="*/ 2 w 10"/>
                <a:gd name="T57" fmla="*/ 0 h 5"/>
                <a:gd name="T58" fmla="*/ 2 w 10"/>
                <a:gd name="T59" fmla="*/ 3 h 5"/>
                <a:gd name="T60" fmla="*/ 5 w 10"/>
                <a:gd name="T61" fmla="*/ 0 h 5"/>
                <a:gd name="T62" fmla="*/ 7 w 10"/>
                <a:gd name="T63" fmla="*/ 3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7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95"/>
            <p:cNvSpPr>
              <a:spLocks noEditPoints="1"/>
            </p:cNvSpPr>
            <p:nvPr/>
          </p:nvSpPr>
          <p:spPr bwMode="auto">
            <a:xfrm>
              <a:off x="6067425" y="3441701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5 w 10"/>
                <a:gd name="T3" fmla="*/ 5 h 5"/>
                <a:gd name="T4" fmla="*/ 5 w 10"/>
                <a:gd name="T5" fmla="*/ 5 h 5"/>
                <a:gd name="T6" fmla="*/ 0 w 10"/>
                <a:gd name="T7" fmla="*/ 3 h 5"/>
                <a:gd name="T8" fmla="*/ 0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5 w 10"/>
                <a:gd name="T19" fmla="*/ 5 h 5"/>
                <a:gd name="T20" fmla="*/ 5 w 10"/>
                <a:gd name="T21" fmla="*/ 5 h 5"/>
                <a:gd name="T22" fmla="*/ 5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7 w 10"/>
                <a:gd name="T29" fmla="*/ 3 h 5"/>
                <a:gd name="T30" fmla="*/ 2 w 10"/>
                <a:gd name="T31" fmla="*/ 3 h 5"/>
                <a:gd name="T32" fmla="*/ 2 w 10"/>
                <a:gd name="T33" fmla="*/ 3 h 5"/>
                <a:gd name="T34" fmla="*/ 2 w 10"/>
                <a:gd name="T35" fmla="*/ 3 h 5"/>
                <a:gd name="T36" fmla="*/ 5 w 10"/>
                <a:gd name="T37" fmla="*/ 5 h 5"/>
                <a:gd name="T38" fmla="*/ 7 w 10"/>
                <a:gd name="T39" fmla="*/ 5 h 5"/>
                <a:gd name="T40" fmla="*/ 7 w 10"/>
                <a:gd name="T41" fmla="*/ 3 h 5"/>
                <a:gd name="T42" fmla="*/ 10 w 10"/>
                <a:gd name="T43" fmla="*/ 3 h 5"/>
                <a:gd name="T44" fmla="*/ 7 w 10"/>
                <a:gd name="T45" fmla="*/ 0 h 5"/>
                <a:gd name="T46" fmla="*/ 5 w 10"/>
                <a:gd name="T47" fmla="*/ 0 h 5"/>
                <a:gd name="T48" fmla="*/ 5 w 10"/>
                <a:gd name="T49" fmla="*/ 0 h 5"/>
                <a:gd name="T50" fmla="*/ 5 w 10"/>
                <a:gd name="T51" fmla="*/ 0 h 5"/>
                <a:gd name="T52" fmla="*/ 2 w 10"/>
                <a:gd name="T53" fmla="*/ 0 h 5"/>
                <a:gd name="T54" fmla="*/ 2 w 10"/>
                <a:gd name="T55" fmla="*/ 0 h 5"/>
                <a:gd name="T56" fmla="*/ 2 w 10"/>
                <a:gd name="T57" fmla="*/ 0 h 5"/>
                <a:gd name="T58" fmla="*/ 2 w 10"/>
                <a:gd name="T59" fmla="*/ 3 h 5"/>
                <a:gd name="T60" fmla="*/ 5 w 10"/>
                <a:gd name="T61" fmla="*/ 0 h 5"/>
                <a:gd name="T62" fmla="*/ 7 w 10"/>
                <a:gd name="T63" fmla="*/ 3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moveTo>
                    <a:pt x="7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moveTo>
                    <a:pt x="10" y="3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96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7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98"/>
            <p:cNvSpPr>
              <a:spLocks noEditPoints="1"/>
            </p:cNvSpPr>
            <p:nvPr/>
          </p:nvSpPr>
          <p:spPr bwMode="auto">
            <a:xfrm>
              <a:off x="5900738" y="3495676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1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2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99"/>
            <p:cNvSpPr>
              <a:spLocks noEditPoints="1"/>
            </p:cNvSpPr>
            <p:nvPr/>
          </p:nvSpPr>
          <p:spPr bwMode="auto">
            <a:xfrm>
              <a:off x="5911850" y="3503613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0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01"/>
            <p:cNvSpPr>
              <a:spLocks noEditPoints="1"/>
            </p:cNvSpPr>
            <p:nvPr/>
          </p:nvSpPr>
          <p:spPr bwMode="auto">
            <a:xfrm>
              <a:off x="5938838" y="3519488"/>
              <a:ext cx="22225" cy="19050"/>
            </a:xfrm>
            <a:custGeom>
              <a:avLst/>
              <a:gdLst>
                <a:gd name="T0" fmla="*/ 4 w 6"/>
                <a:gd name="T1" fmla="*/ 4 h 5"/>
                <a:gd name="T2" fmla="*/ 3 w 6"/>
                <a:gd name="T3" fmla="*/ 3 h 5"/>
                <a:gd name="T4" fmla="*/ 2 w 6"/>
                <a:gd name="T5" fmla="*/ 4 h 5"/>
                <a:gd name="T6" fmla="*/ 2 w 6"/>
                <a:gd name="T7" fmla="*/ 4 h 5"/>
                <a:gd name="T8" fmla="*/ 3 w 6"/>
                <a:gd name="T9" fmla="*/ 5 h 5"/>
                <a:gd name="T10" fmla="*/ 3 w 6"/>
                <a:gd name="T11" fmla="*/ 5 h 5"/>
                <a:gd name="T12" fmla="*/ 4 w 6"/>
                <a:gd name="T13" fmla="*/ 4 h 5"/>
                <a:gd name="T14" fmla="*/ 4 w 6"/>
                <a:gd name="T15" fmla="*/ 4 h 5"/>
                <a:gd name="T16" fmla="*/ 5 w 6"/>
                <a:gd name="T17" fmla="*/ 0 h 5"/>
                <a:gd name="T18" fmla="*/ 5 w 6"/>
                <a:gd name="T19" fmla="*/ 0 h 5"/>
                <a:gd name="T20" fmla="*/ 5 w 6"/>
                <a:gd name="T21" fmla="*/ 0 h 5"/>
                <a:gd name="T22" fmla="*/ 0 w 6"/>
                <a:gd name="T23" fmla="*/ 3 h 5"/>
                <a:gd name="T24" fmla="*/ 0 w 6"/>
                <a:gd name="T25" fmla="*/ 3 h 5"/>
                <a:gd name="T26" fmla="*/ 1 w 6"/>
                <a:gd name="T27" fmla="*/ 3 h 5"/>
                <a:gd name="T28" fmla="*/ 1 w 6"/>
                <a:gd name="T29" fmla="*/ 3 h 5"/>
                <a:gd name="T30" fmla="*/ 2 w 6"/>
                <a:gd name="T31" fmla="*/ 3 h 5"/>
                <a:gd name="T32" fmla="*/ 3 w 6"/>
                <a:gd name="T33" fmla="*/ 3 h 5"/>
                <a:gd name="T34" fmla="*/ 4 w 6"/>
                <a:gd name="T35" fmla="*/ 3 h 5"/>
                <a:gd name="T36" fmla="*/ 5 w 6"/>
                <a:gd name="T37" fmla="*/ 3 h 5"/>
                <a:gd name="T38" fmla="*/ 5 w 6"/>
                <a:gd name="T39" fmla="*/ 3 h 5"/>
                <a:gd name="T40" fmla="*/ 6 w 6"/>
                <a:gd name="T41" fmla="*/ 3 h 5"/>
                <a:gd name="T42" fmla="*/ 6 w 6"/>
                <a:gd name="T43" fmla="*/ 3 h 5"/>
                <a:gd name="T44" fmla="*/ 6 w 6"/>
                <a:gd name="T45" fmla="*/ 2 h 5"/>
                <a:gd name="T46" fmla="*/ 5 w 6"/>
                <a:gd name="T47" fmla="*/ 2 h 5"/>
                <a:gd name="T48" fmla="*/ 4 w 6"/>
                <a:gd name="T49" fmla="*/ 3 h 5"/>
                <a:gd name="T50" fmla="*/ 3 w 6"/>
                <a:gd name="T51" fmla="*/ 2 h 5"/>
                <a:gd name="T52" fmla="*/ 5 w 6"/>
                <a:gd name="T53" fmla="*/ 1 h 5"/>
                <a:gd name="T54" fmla="*/ 5 w 6"/>
                <a:gd name="T5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5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02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2 h 3"/>
                <a:gd name="T8" fmla="*/ 0 w 5"/>
                <a:gd name="T9" fmla="*/ 2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1 h 3"/>
                <a:gd name="T16" fmla="*/ 3 w 5"/>
                <a:gd name="T17" fmla="*/ 1 h 3"/>
                <a:gd name="T18" fmla="*/ 5 w 5"/>
                <a:gd name="T19" fmla="*/ 0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0 h 3"/>
                <a:gd name="T26" fmla="*/ 3 w 5"/>
                <a:gd name="T27" fmla="*/ 0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0 h 3"/>
                <a:gd name="T34" fmla="*/ 5 w 5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03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0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1 h 3"/>
                <a:gd name="T34" fmla="*/ 1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1 h 3"/>
                <a:gd name="T46" fmla="*/ 4 w 5"/>
                <a:gd name="T47" fmla="*/ 2 h 3"/>
                <a:gd name="T48" fmla="*/ 2 w 5"/>
                <a:gd name="T49" fmla="*/ 0 h 3"/>
                <a:gd name="T50" fmla="*/ 3 w 5"/>
                <a:gd name="T51" fmla="*/ 0 h 3"/>
                <a:gd name="T52" fmla="*/ 4 w 5"/>
                <a:gd name="T53" fmla="*/ 1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04"/>
            <p:cNvSpPr>
              <a:spLocks noEditPoints="1"/>
            </p:cNvSpPr>
            <p:nvPr/>
          </p:nvSpPr>
          <p:spPr bwMode="auto">
            <a:xfrm>
              <a:off x="5873750" y="3476626"/>
              <a:ext cx="30163" cy="23813"/>
            </a:xfrm>
            <a:custGeom>
              <a:avLst/>
              <a:gdLst>
                <a:gd name="T0" fmla="*/ 4 w 8"/>
                <a:gd name="T1" fmla="*/ 2 h 6"/>
                <a:gd name="T2" fmla="*/ 5 w 8"/>
                <a:gd name="T3" fmla="*/ 3 h 6"/>
                <a:gd name="T4" fmla="*/ 5 w 8"/>
                <a:gd name="T5" fmla="*/ 2 h 6"/>
                <a:gd name="T6" fmla="*/ 6 w 8"/>
                <a:gd name="T7" fmla="*/ 2 h 6"/>
                <a:gd name="T8" fmla="*/ 6 w 8"/>
                <a:gd name="T9" fmla="*/ 3 h 6"/>
                <a:gd name="T10" fmla="*/ 6 w 8"/>
                <a:gd name="T11" fmla="*/ 3 h 6"/>
                <a:gd name="T12" fmla="*/ 5 w 8"/>
                <a:gd name="T13" fmla="*/ 3 h 6"/>
                <a:gd name="T14" fmla="*/ 6 w 8"/>
                <a:gd name="T15" fmla="*/ 3 h 6"/>
                <a:gd name="T16" fmla="*/ 6 w 8"/>
                <a:gd name="T17" fmla="*/ 4 h 6"/>
                <a:gd name="T18" fmla="*/ 4 w 8"/>
                <a:gd name="T19" fmla="*/ 5 h 6"/>
                <a:gd name="T20" fmla="*/ 4 w 8"/>
                <a:gd name="T21" fmla="*/ 5 h 6"/>
                <a:gd name="T22" fmla="*/ 4 w 8"/>
                <a:gd name="T23" fmla="*/ 4 h 6"/>
                <a:gd name="T24" fmla="*/ 4 w 8"/>
                <a:gd name="T25" fmla="*/ 4 h 6"/>
                <a:gd name="T26" fmla="*/ 5 w 8"/>
                <a:gd name="T27" fmla="*/ 3 h 6"/>
                <a:gd name="T28" fmla="*/ 5 w 8"/>
                <a:gd name="T29" fmla="*/ 3 h 6"/>
                <a:gd name="T30" fmla="*/ 3 w 8"/>
                <a:gd name="T31" fmla="*/ 4 h 6"/>
                <a:gd name="T32" fmla="*/ 3 w 8"/>
                <a:gd name="T33" fmla="*/ 4 h 6"/>
                <a:gd name="T34" fmla="*/ 2 w 8"/>
                <a:gd name="T35" fmla="*/ 4 h 6"/>
                <a:gd name="T36" fmla="*/ 2 w 8"/>
                <a:gd name="T37" fmla="*/ 3 h 6"/>
                <a:gd name="T38" fmla="*/ 4 w 8"/>
                <a:gd name="T39" fmla="*/ 2 h 6"/>
                <a:gd name="T40" fmla="*/ 4 w 8"/>
                <a:gd name="T41" fmla="*/ 2 h 6"/>
                <a:gd name="T42" fmla="*/ 2 w 8"/>
                <a:gd name="T43" fmla="*/ 3 h 6"/>
                <a:gd name="T44" fmla="*/ 1 w 8"/>
                <a:gd name="T45" fmla="*/ 3 h 6"/>
                <a:gd name="T46" fmla="*/ 1 w 8"/>
                <a:gd name="T47" fmla="*/ 3 h 6"/>
                <a:gd name="T48" fmla="*/ 1 w 8"/>
                <a:gd name="T49" fmla="*/ 3 h 6"/>
                <a:gd name="T50" fmla="*/ 3 w 8"/>
                <a:gd name="T51" fmla="*/ 2 h 6"/>
                <a:gd name="T52" fmla="*/ 3 w 8"/>
                <a:gd name="T53" fmla="*/ 2 h 6"/>
                <a:gd name="T54" fmla="*/ 4 w 8"/>
                <a:gd name="T55" fmla="*/ 2 h 6"/>
                <a:gd name="T56" fmla="*/ 4 w 8"/>
                <a:gd name="T57" fmla="*/ 2 h 6"/>
                <a:gd name="T58" fmla="*/ 4 w 8"/>
                <a:gd name="T59" fmla="*/ 2 h 6"/>
                <a:gd name="T60" fmla="*/ 5 w 8"/>
                <a:gd name="T61" fmla="*/ 2 h 6"/>
                <a:gd name="T62" fmla="*/ 5 w 8"/>
                <a:gd name="T63" fmla="*/ 2 h 6"/>
                <a:gd name="T64" fmla="*/ 4 w 8"/>
                <a:gd name="T65" fmla="*/ 2 h 6"/>
                <a:gd name="T66" fmla="*/ 7 w 8"/>
                <a:gd name="T67" fmla="*/ 2 h 6"/>
                <a:gd name="T68" fmla="*/ 5 w 8"/>
                <a:gd name="T69" fmla="*/ 1 h 6"/>
                <a:gd name="T70" fmla="*/ 3 w 8"/>
                <a:gd name="T71" fmla="*/ 1 h 6"/>
                <a:gd name="T72" fmla="*/ 0 w 8"/>
                <a:gd name="T73" fmla="*/ 2 h 6"/>
                <a:gd name="T74" fmla="*/ 0 w 8"/>
                <a:gd name="T75" fmla="*/ 4 h 6"/>
                <a:gd name="T76" fmla="*/ 3 w 8"/>
                <a:gd name="T77" fmla="*/ 5 h 6"/>
                <a:gd name="T78" fmla="*/ 5 w 8"/>
                <a:gd name="T79" fmla="*/ 5 h 6"/>
                <a:gd name="T80" fmla="*/ 7 w 8"/>
                <a:gd name="T81" fmla="*/ 4 h 6"/>
                <a:gd name="T82" fmla="*/ 7 w 8"/>
                <a:gd name="T8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6">
                  <a:moveTo>
                    <a:pt x="4" y="2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8" y="3"/>
                    <a:pt x="8" y="3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692052" y="2673084"/>
            <a:ext cx="1178541" cy="815352"/>
            <a:chOff x="5691188" y="3148013"/>
            <a:chExt cx="809625" cy="573088"/>
          </a:xfrm>
        </p:grpSpPr>
        <p:sp>
          <p:nvSpPr>
            <p:cNvPr id="115" name="Freeform 5"/>
            <p:cNvSpPr/>
            <p:nvPr/>
          </p:nvSpPr>
          <p:spPr bwMode="auto">
            <a:xfrm>
              <a:off x="5699125" y="3205163"/>
              <a:ext cx="452438" cy="287338"/>
            </a:xfrm>
            <a:custGeom>
              <a:avLst/>
              <a:gdLst>
                <a:gd name="T0" fmla="*/ 107 w 119"/>
                <a:gd name="T1" fmla="*/ 5 h 75"/>
                <a:gd name="T2" fmla="*/ 83 w 119"/>
                <a:gd name="T3" fmla="*/ 5 h 75"/>
                <a:gd name="T4" fmla="*/ 13 w 119"/>
                <a:gd name="T5" fmla="*/ 47 h 75"/>
                <a:gd name="T6" fmla="*/ 14 w 119"/>
                <a:gd name="T7" fmla="*/ 44 h 75"/>
                <a:gd name="T8" fmla="*/ 0 w 119"/>
                <a:gd name="T9" fmla="*/ 45 h 75"/>
                <a:gd name="T10" fmla="*/ 0 w 119"/>
                <a:gd name="T11" fmla="*/ 60 h 75"/>
                <a:gd name="T12" fmla="*/ 0 w 119"/>
                <a:gd name="T13" fmla="*/ 60 h 75"/>
                <a:gd name="T14" fmla="*/ 4 w 119"/>
                <a:gd name="T15" fmla="*/ 67 h 75"/>
                <a:gd name="T16" fmla="*/ 17 w 119"/>
                <a:gd name="T17" fmla="*/ 75 h 75"/>
                <a:gd name="T18" fmla="*/ 119 w 119"/>
                <a:gd name="T19" fmla="*/ 13 h 75"/>
                <a:gd name="T20" fmla="*/ 107 w 119"/>
                <a:gd name="T21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5">
                  <a:moveTo>
                    <a:pt x="107" y="5"/>
                  </a:moveTo>
                  <a:cubicBezTo>
                    <a:pt x="100" y="0"/>
                    <a:pt x="90" y="0"/>
                    <a:pt x="83" y="5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2" y="65"/>
                    <a:pt x="4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19" y="13"/>
                    <a:pt x="119" y="13"/>
                    <a:pt x="119" y="13"/>
                  </a:cubicBezTo>
                  <a:lnTo>
                    <a:pt x="107" y="5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6"/>
            <p:cNvSpPr/>
            <p:nvPr/>
          </p:nvSpPr>
          <p:spPr bwMode="auto">
            <a:xfrm>
              <a:off x="5762625" y="3194051"/>
              <a:ext cx="388938" cy="298450"/>
            </a:xfrm>
            <a:custGeom>
              <a:avLst/>
              <a:gdLst>
                <a:gd name="T0" fmla="*/ 245 w 245"/>
                <a:gd name="T1" fmla="*/ 0 h 188"/>
                <a:gd name="T2" fmla="*/ 245 w 245"/>
                <a:gd name="T3" fmla="*/ 38 h 188"/>
                <a:gd name="T4" fmla="*/ 0 w 245"/>
                <a:gd name="T5" fmla="*/ 188 h 188"/>
                <a:gd name="T6" fmla="*/ 0 w 245"/>
                <a:gd name="T7" fmla="*/ 149 h 188"/>
                <a:gd name="T8" fmla="*/ 245 w 245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245" y="0"/>
                  </a:moveTo>
                  <a:lnTo>
                    <a:pt x="245" y="38"/>
                  </a:lnTo>
                  <a:lnTo>
                    <a:pt x="0" y="188"/>
                  </a:lnTo>
                  <a:lnTo>
                    <a:pt x="0" y="14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"/>
            <p:cNvSpPr/>
            <p:nvPr/>
          </p:nvSpPr>
          <p:spPr bwMode="auto">
            <a:xfrm>
              <a:off x="5762625" y="3216276"/>
              <a:ext cx="666750" cy="420688"/>
            </a:xfrm>
            <a:custGeom>
              <a:avLst/>
              <a:gdLst>
                <a:gd name="T0" fmla="*/ 245 w 420"/>
                <a:gd name="T1" fmla="*/ 0 h 265"/>
                <a:gd name="T2" fmla="*/ 17 w 420"/>
                <a:gd name="T3" fmla="*/ 140 h 265"/>
                <a:gd name="T4" fmla="*/ 0 w 420"/>
                <a:gd name="T5" fmla="*/ 140 h 265"/>
                <a:gd name="T6" fmla="*/ 0 w 420"/>
                <a:gd name="T7" fmla="*/ 150 h 265"/>
                <a:gd name="T8" fmla="*/ 175 w 420"/>
                <a:gd name="T9" fmla="*/ 265 h 265"/>
                <a:gd name="T10" fmla="*/ 420 w 420"/>
                <a:gd name="T11" fmla="*/ 116 h 265"/>
                <a:gd name="T12" fmla="*/ 245 w 42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265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0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8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9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0"/>
            <p:cNvSpPr/>
            <p:nvPr/>
          </p:nvSpPr>
          <p:spPr bwMode="auto">
            <a:xfrm>
              <a:off x="6040438" y="3419476"/>
              <a:ext cx="452438" cy="301625"/>
            </a:xfrm>
            <a:custGeom>
              <a:avLst/>
              <a:gdLst>
                <a:gd name="T0" fmla="*/ 119 w 119"/>
                <a:gd name="T1" fmla="*/ 19 h 79"/>
                <a:gd name="T2" fmla="*/ 119 w 119"/>
                <a:gd name="T3" fmla="*/ 19 h 79"/>
                <a:gd name="T4" fmla="*/ 119 w 119"/>
                <a:gd name="T5" fmla="*/ 3 h 79"/>
                <a:gd name="T6" fmla="*/ 102 w 119"/>
                <a:gd name="T7" fmla="*/ 0 h 79"/>
                <a:gd name="T8" fmla="*/ 0 w 119"/>
                <a:gd name="T9" fmla="*/ 51 h 79"/>
                <a:gd name="T10" fmla="*/ 0 w 119"/>
                <a:gd name="T11" fmla="*/ 66 h 79"/>
                <a:gd name="T12" fmla="*/ 12 w 119"/>
                <a:gd name="T13" fmla="*/ 74 h 79"/>
                <a:gd name="T14" fmla="*/ 36 w 119"/>
                <a:gd name="T15" fmla="*/ 74 h 79"/>
                <a:gd name="T16" fmla="*/ 114 w 119"/>
                <a:gd name="T17" fmla="*/ 27 h 79"/>
                <a:gd name="T18" fmla="*/ 119 w 119"/>
                <a:gd name="T19" fmla="*/ 19 h 79"/>
                <a:gd name="T20" fmla="*/ 119 w 119"/>
                <a:gd name="T21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9" y="78"/>
                    <a:pt x="29" y="79"/>
                    <a:pt x="36" y="74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8" y="25"/>
                    <a:pt x="119" y="22"/>
                    <a:pt x="119" y="19"/>
                  </a:cubicBezTo>
                  <a:cubicBezTo>
                    <a:pt x="119" y="19"/>
                    <a:pt x="119" y="19"/>
                    <a:pt x="119" y="19"/>
                  </a:cubicBez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"/>
            <p:cNvSpPr/>
            <p:nvPr/>
          </p:nvSpPr>
          <p:spPr bwMode="auto">
            <a:xfrm>
              <a:off x="5691188" y="3148013"/>
              <a:ext cx="460375" cy="282575"/>
            </a:xfrm>
            <a:custGeom>
              <a:avLst/>
              <a:gdLst>
                <a:gd name="T0" fmla="*/ 121 w 121"/>
                <a:gd name="T1" fmla="*/ 12 h 74"/>
                <a:gd name="T2" fmla="*/ 109 w 121"/>
                <a:gd name="T3" fmla="*/ 4 h 74"/>
                <a:gd name="T4" fmla="*/ 85 w 121"/>
                <a:gd name="T5" fmla="*/ 4 h 74"/>
                <a:gd name="T6" fmla="*/ 7 w 121"/>
                <a:gd name="T7" fmla="*/ 51 h 74"/>
                <a:gd name="T8" fmla="*/ 6 w 121"/>
                <a:gd name="T9" fmla="*/ 66 h 74"/>
                <a:gd name="T10" fmla="*/ 19 w 121"/>
                <a:gd name="T11" fmla="*/ 74 h 74"/>
                <a:gd name="T12" fmla="*/ 121 w 121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0" y="55"/>
                    <a:pt x="0" y="62"/>
                    <a:pt x="6" y="66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"/>
            <p:cNvSpPr/>
            <p:nvPr/>
          </p:nvSpPr>
          <p:spPr bwMode="auto">
            <a:xfrm>
              <a:off x="6040438" y="3378201"/>
              <a:ext cx="460375" cy="282575"/>
            </a:xfrm>
            <a:custGeom>
              <a:avLst/>
              <a:gdLst>
                <a:gd name="T0" fmla="*/ 115 w 121"/>
                <a:gd name="T1" fmla="*/ 7 h 74"/>
                <a:gd name="T2" fmla="*/ 102 w 121"/>
                <a:gd name="T3" fmla="*/ 0 h 74"/>
                <a:gd name="T4" fmla="*/ 0 w 121"/>
                <a:gd name="T5" fmla="*/ 62 h 74"/>
                <a:gd name="T6" fmla="*/ 12 w 121"/>
                <a:gd name="T7" fmla="*/ 70 h 74"/>
                <a:gd name="T8" fmla="*/ 36 w 121"/>
                <a:gd name="T9" fmla="*/ 70 h 74"/>
                <a:gd name="T10" fmla="*/ 114 w 121"/>
                <a:gd name="T11" fmla="*/ 22 h 74"/>
                <a:gd name="T12" fmla="*/ 115 w 121"/>
                <a:gd name="T13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15" y="7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4"/>
                    <a:pt x="29" y="74"/>
                    <a:pt x="36" y="70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21" y="18"/>
                    <a:pt x="121" y="12"/>
                    <a:pt x="115" y="7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3"/>
            <p:cNvSpPr/>
            <p:nvPr/>
          </p:nvSpPr>
          <p:spPr bwMode="auto">
            <a:xfrm>
              <a:off x="6189663" y="3530601"/>
              <a:ext cx="82550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1 h 14"/>
                <a:gd name="T10" fmla="*/ 19 w 22"/>
                <a:gd name="T11" fmla="*/ 11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10"/>
                    <a:pt x="3" y="11"/>
                  </a:cubicBezTo>
                  <a:cubicBezTo>
                    <a:pt x="7" y="14"/>
                    <a:pt x="14" y="14"/>
                    <a:pt x="19" y="11"/>
                  </a:cubicBezTo>
                  <a:cubicBezTo>
                    <a:pt x="21" y="10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4"/>
            <p:cNvSpPr/>
            <p:nvPr/>
          </p:nvSpPr>
          <p:spPr bwMode="auto">
            <a:xfrm>
              <a:off x="6288088" y="3468688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9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9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5"/>
            <p:cNvSpPr/>
            <p:nvPr/>
          </p:nvSpPr>
          <p:spPr bwMode="auto">
            <a:xfrm>
              <a:off x="6284913" y="3438526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6"/>
            <p:cNvSpPr/>
            <p:nvPr/>
          </p:nvSpPr>
          <p:spPr bwMode="auto">
            <a:xfrm>
              <a:off x="6184900" y="3500438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7"/>
            <p:cNvSpPr/>
            <p:nvPr/>
          </p:nvSpPr>
          <p:spPr bwMode="auto">
            <a:xfrm>
              <a:off x="6307138" y="3454401"/>
              <a:ext cx="46038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8"/>
            <p:cNvSpPr/>
            <p:nvPr/>
          </p:nvSpPr>
          <p:spPr bwMode="auto">
            <a:xfrm>
              <a:off x="6208713" y="3514726"/>
              <a:ext cx="44450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9"/>
            <p:cNvSpPr/>
            <p:nvPr/>
          </p:nvSpPr>
          <p:spPr bwMode="auto">
            <a:xfrm>
              <a:off x="5819775" y="3286126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0"/>
            <p:cNvSpPr/>
            <p:nvPr/>
          </p:nvSpPr>
          <p:spPr bwMode="auto">
            <a:xfrm>
              <a:off x="5919788" y="3228976"/>
              <a:ext cx="82550" cy="523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4"/>
            <p:cNvSpPr/>
            <p:nvPr/>
          </p:nvSpPr>
          <p:spPr bwMode="auto">
            <a:xfrm>
              <a:off x="5838825" y="3275013"/>
              <a:ext cx="46038" cy="25400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5"/>
            <p:cNvSpPr/>
            <p:nvPr/>
          </p:nvSpPr>
          <p:spPr bwMode="auto">
            <a:xfrm>
              <a:off x="6105525" y="32400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6"/>
            <p:cNvSpPr/>
            <p:nvPr/>
          </p:nvSpPr>
          <p:spPr bwMode="auto">
            <a:xfrm>
              <a:off x="6070600" y="32591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7"/>
            <p:cNvSpPr/>
            <p:nvPr/>
          </p:nvSpPr>
          <p:spPr bwMode="auto">
            <a:xfrm>
              <a:off x="6040438" y="3275013"/>
              <a:ext cx="34925" cy="22225"/>
            </a:xfrm>
            <a:custGeom>
              <a:avLst/>
              <a:gdLst>
                <a:gd name="T0" fmla="*/ 8 w 9"/>
                <a:gd name="T1" fmla="*/ 2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2"/>
                  </a:move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3"/>
                    <a:pt x="8" y="2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28"/>
            <p:cNvSpPr/>
            <p:nvPr/>
          </p:nvSpPr>
          <p:spPr bwMode="auto">
            <a:xfrm>
              <a:off x="6010275" y="32940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29"/>
            <p:cNvSpPr/>
            <p:nvPr/>
          </p:nvSpPr>
          <p:spPr bwMode="auto">
            <a:xfrm>
              <a:off x="5980113" y="33131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0"/>
            <p:cNvSpPr/>
            <p:nvPr/>
          </p:nvSpPr>
          <p:spPr bwMode="auto">
            <a:xfrm>
              <a:off x="5949950" y="33321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1"/>
            <p:cNvSpPr/>
            <p:nvPr/>
          </p:nvSpPr>
          <p:spPr bwMode="auto">
            <a:xfrm>
              <a:off x="5919788" y="33512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2"/>
            <p:cNvSpPr/>
            <p:nvPr/>
          </p:nvSpPr>
          <p:spPr bwMode="auto">
            <a:xfrm>
              <a:off x="5884863" y="33702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3"/>
            <p:cNvSpPr/>
            <p:nvPr/>
          </p:nvSpPr>
          <p:spPr bwMode="auto">
            <a:xfrm>
              <a:off x="5854700" y="33893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4"/>
            <p:cNvSpPr/>
            <p:nvPr/>
          </p:nvSpPr>
          <p:spPr bwMode="auto">
            <a:xfrm>
              <a:off x="6337300" y="3392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5"/>
            <p:cNvSpPr/>
            <p:nvPr/>
          </p:nvSpPr>
          <p:spPr bwMode="auto">
            <a:xfrm>
              <a:off x="6307138" y="3411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6"/>
            <p:cNvSpPr/>
            <p:nvPr/>
          </p:nvSpPr>
          <p:spPr bwMode="auto">
            <a:xfrm>
              <a:off x="6276975" y="343058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7"/>
            <p:cNvSpPr/>
            <p:nvPr/>
          </p:nvSpPr>
          <p:spPr bwMode="auto">
            <a:xfrm>
              <a:off x="6246813" y="344963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2"/>
            <p:cNvSpPr/>
            <p:nvPr/>
          </p:nvSpPr>
          <p:spPr bwMode="auto">
            <a:xfrm>
              <a:off x="6089650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3"/>
            <p:cNvSpPr/>
            <p:nvPr/>
          </p:nvSpPr>
          <p:spPr bwMode="auto">
            <a:xfrm>
              <a:off x="6059488" y="35607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44"/>
            <p:cNvSpPr/>
            <p:nvPr/>
          </p:nvSpPr>
          <p:spPr bwMode="auto">
            <a:xfrm>
              <a:off x="6029325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45"/>
            <p:cNvSpPr/>
            <p:nvPr/>
          </p:nvSpPr>
          <p:spPr bwMode="auto">
            <a:xfrm>
              <a:off x="6002338" y="35226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46"/>
            <p:cNvSpPr/>
            <p:nvPr/>
          </p:nvSpPr>
          <p:spPr bwMode="auto">
            <a:xfrm>
              <a:off x="5972175" y="35036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47"/>
            <p:cNvSpPr/>
            <p:nvPr/>
          </p:nvSpPr>
          <p:spPr bwMode="auto">
            <a:xfrm>
              <a:off x="5942013" y="34845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48"/>
            <p:cNvSpPr/>
            <p:nvPr/>
          </p:nvSpPr>
          <p:spPr bwMode="auto">
            <a:xfrm>
              <a:off x="5911850" y="34655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49"/>
            <p:cNvSpPr/>
            <p:nvPr/>
          </p:nvSpPr>
          <p:spPr bwMode="auto">
            <a:xfrm>
              <a:off x="5884863" y="344646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50"/>
            <p:cNvSpPr/>
            <p:nvPr/>
          </p:nvSpPr>
          <p:spPr bwMode="auto">
            <a:xfrm>
              <a:off x="5854700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51"/>
            <p:cNvSpPr/>
            <p:nvPr/>
          </p:nvSpPr>
          <p:spPr bwMode="auto">
            <a:xfrm>
              <a:off x="5824538" y="340836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52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53"/>
            <p:cNvSpPr/>
            <p:nvPr/>
          </p:nvSpPr>
          <p:spPr bwMode="auto">
            <a:xfrm>
              <a:off x="6070600" y="32512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54"/>
            <p:cNvSpPr/>
            <p:nvPr/>
          </p:nvSpPr>
          <p:spPr bwMode="auto">
            <a:xfrm>
              <a:off x="6040438" y="32702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55"/>
            <p:cNvSpPr/>
            <p:nvPr/>
          </p:nvSpPr>
          <p:spPr bwMode="auto">
            <a:xfrm>
              <a:off x="6010275" y="32893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56"/>
            <p:cNvSpPr/>
            <p:nvPr/>
          </p:nvSpPr>
          <p:spPr bwMode="auto">
            <a:xfrm>
              <a:off x="5980113" y="330835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57"/>
            <p:cNvSpPr/>
            <p:nvPr/>
          </p:nvSpPr>
          <p:spPr bwMode="auto">
            <a:xfrm>
              <a:off x="5949950" y="33274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58"/>
            <p:cNvSpPr/>
            <p:nvPr/>
          </p:nvSpPr>
          <p:spPr bwMode="auto">
            <a:xfrm>
              <a:off x="5919788" y="33464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59"/>
            <p:cNvSpPr/>
            <p:nvPr/>
          </p:nvSpPr>
          <p:spPr bwMode="auto">
            <a:xfrm>
              <a:off x="5884863" y="3365501"/>
              <a:ext cx="38100" cy="23813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60"/>
            <p:cNvSpPr/>
            <p:nvPr/>
          </p:nvSpPr>
          <p:spPr bwMode="auto">
            <a:xfrm>
              <a:off x="5854700" y="338455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61"/>
            <p:cNvSpPr/>
            <p:nvPr/>
          </p:nvSpPr>
          <p:spPr bwMode="auto">
            <a:xfrm>
              <a:off x="6337300" y="33893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62"/>
            <p:cNvSpPr/>
            <p:nvPr/>
          </p:nvSpPr>
          <p:spPr bwMode="auto">
            <a:xfrm>
              <a:off x="6307138" y="34083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65"/>
            <p:cNvSpPr/>
            <p:nvPr/>
          </p:nvSpPr>
          <p:spPr bwMode="auto">
            <a:xfrm>
              <a:off x="6215063" y="34623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66"/>
            <p:cNvSpPr/>
            <p:nvPr/>
          </p:nvSpPr>
          <p:spPr bwMode="auto">
            <a:xfrm>
              <a:off x="6181725" y="3481388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67"/>
            <p:cNvSpPr/>
            <p:nvPr/>
          </p:nvSpPr>
          <p:spPr bwMode="auto">
            <a:xfrm>
              <a:off x="6151563" y="35004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68"/>
            <p:cNvSpPr/>
            <p:nvPr/>
          </p:nvSpPr>
          <p:spPr bwMode="auto">
            <a:xfrm>
              <a:off x="6121400" y="351948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69"/>
            <p:cNvSpPr/>
            <p:nvPr/>
          </p:nvSpPr>
          <p:spPr bwMode="auto">
            <a:xfrm>
              <a:off x="6089650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70"/>
            <p:cNvSpPr/>
            <p:nvPr/>
          </p:nvSpPr>
          <p:spPr bwMode="auto">
            <a:xfrm>
              <a:off x="6059488" y="35575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71"/>
            <p:cNvSpPr/>
            <p:nvPr/>
          </p:nvSpPr>
          <p:spPr bwMode="auto">
            <a:xfrm>
              <a:off x="6029325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72"/>
            <p:cNvSpPr/>
            <p:nvPr/>
          </p:nvSpPr>
          <p:spPr bwMode="auto">
            <a:xfrm>
              <a:off x="6002338" y="35194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73"/>
            <p:cNvSpPr/>
            <p:nvPr/>
          </p:nvSpPr>
          <p:spPr bwMode="auto">
            <a:xfrm>
              <a:off x="5972175" y="35004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4"/>
            <p:cNvSpPr/>
            <p:nvPr/>
          </p:nvSpPr>
          <p:spPr bwMode="auto">
            <a:xfrm>
              <a:off x="5942013" y="348138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5"/>
            <p:cNvSpPr/>
            <p:nvPr/>
          </p:nvSpPr>
          <p:spPr bwMode="auto">
            <a:xfrm>
              <a:off x="5911850" y="34623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76"/>
            <p:cNvSpPr/>
            <p:nvPr/>
          </p:nvSpPr>
          <p:spPr bwMode="auto">
            <a:xfrm>
              <a:off x="5884863" y="344170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77"/>
            <p:cNvSpPr/>
            <p:nvPr/>
          </p:nvSpPr>
          <p:spPr bwMode="auto">
            <a:xfrm>
              <a:off x="5854700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78"/>
            <p:cNvSpPr/>
            <p:nvPr/>
          </p:nvSpPr>
          <p:spPr bwMode="auto">
            <a:xfrm>
              <a:off x="5824538" y="340360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79"/>
            <p:cNvSpPr>
              <a:spLocks noEditPoints="1"/>
            </p:cNvSpPr>
            <p:nvPr/>
          </p:nvSpPr>
          <p:spPr bwMode="auto">
            <a:xfrm>
              <a:off x="5900738" y="35004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1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0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0 h 3"/>
                <a:gd name="T30" fmla="*/ 0 w 5"/>
                <a:gd name="T31" fmla="*/ 1 h 3"/>
                <a:gd name="T32" fmla="*/ 1 w 5"/>
                <a:gd name="T33" fmla="*/ 1 h 3"/>
                <a:gd name="T34" fmla="*/ 2 w 5"/>
                <a:gd name="T35" fmla="*/ 0 h 3"/>
                <a:gd name="T36" fmla="*/ 4 w 5"/>
                <a:gd name="T37" fmla="*/ 1 h 3"/>
                <a:gd name="T38" fmla="*/ 4 w 5"/>
                <a:gd name="T39" fmla="*/ 1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2" y="2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80"/>
            <p:cNvSpPr>
              <a:spLocks noEditPoints="1"/>
            </p:cNvSpPr>
            <p:nvPr/>
          </p:nvSpPr>
          <p:spPr bwMode="auto">
            <a:xfrm>
              <a:off x="5911850" y="3506788"/>
              <a:ext cx="19050" cy="12700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1 w 5"/>
                <a:gd name="T9" fmla="*/ 2 h 3"/>
                <a:gd name="T10" fmla="*/ 1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1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81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82"/>
            <p:cNvSpPr>
              <a:spLocks noEditPoints="1"/>
            </p:cNvSpPr>
            <p:nvPr/>
          </p:nvSpPr>
          <p:spPr bwMode="auto">
            <a:xfrm>
              <a:off x="5938838" y="3522663"/>
              <a:ext cx="22225" cy="15875"/>
            </a:xfrm>
            <a:custGeom>
              <a:avLst/>
              <a:gdLst>
                <a:gd name="T0" fmla="*/ 4 w 6"/>
                <a:gd name="T1" fmla="*/ 3 h 4"/>
                <a:gd name="T2" fmla="*/ 3 w 6"/>
                <a:gd name="T3" fmla="*/ 3 h 4"/>
                <a:gd name="T4" fmla="*/ 3 w 6"/>
                <a:gd name="T5" fmla="*/ 4 h 4"/>
                <a:gd name="T6" fmla="*/ 3 w 6"/>
                <a:gd name="T7" fmla="*/ 4 h 4"/>
                <a:gd name="T8" fmla="*/ 3 w 6"/>
                <a:gd name="T9" fmla="*/ 4 h 4"/>
                <a:gd name="T10" fmla="*/ 3 w 6"/>
                <a:gd name="T11" fmla="*/ 4 h 4"/>
                <a:gd name="T12" fmla="*/ 4 w 6"/>
                <a:gd name="T13" fmla="*/ 4 h 4"/>
                <a:gd name="T14" fmla="*/ 4 w 6"/>
                <a:gd name="T15" fmla="*/ 3 h 4"/>
                <a:gd name="T16" fmla="*/ 6 w 6"/>
                <a:gd name="T17" fmla="*/ 0 h 4"/>
                <a:gd name="T18" fmla="*/ 5 w 6"/>
                <a:gd name="T19" fmla="*/ 0 h 4"/>
                <a:gd name="T20" fmla="*/ 5 w 6"/>
                <a:gd name="T21" fmla="*/ 0 h 4"/>
                <a:gd name="T22" fmla="*/ 1 w 6"/>
                <a:gd name="T23" fmla="*/ 2 h 4"/>
                <a:gd name="T24" fmla="*/ 1 w 6"/>
                <a:gd name="T25" fmla="*/ 2 h 4"/>
                <a:gd name="T26" fmla="*/ 1 w 6"/>
                <a:gd name="T27" fmla="*/ 3 h 4"/>
                <a:gd name="T28" fmla="*/ 1 w 6"/>
                <a:gd name="T29" fmla="*/ 3 h 4"/>
                <a:gd name="T30" fmla="*/ 2 w 6"/>
                <a:gd name="T31" fmla="*/ 2 h 4"/>
                <a:gd name="T32" fmla="*/ 3 w 6"/>
                <a:gd name="T33" fmla="*/ 3 h 4"/>
                <a:gd name="T34" fmla="*/ 4 w 6"/>
                <a:gd name="T35" fmla="*/ 2 h 4"/>
                <a:gd name="T36" fmla="*/ 5 w 6"/>
                <a:gd name="T37" fmla="*/ 3 h 4"/>
                <a:gd name="T38" fmla="*/ 5 w 6"/>
                <a:gd name="T39" fmla="*/ 3 h 4"/>
                <a:gd name="T40" fmla="*/ 6 w 6"/>
                <a:gd name="T41" fmla="*/ 2 h 4"/>
                <a:gd name="T42" fmla="*/ 6 w 6"/>
                <a:gd name="T43" fmla="*/ 2 h 4"/>
                <a:gd name="T44" fmla="*/ 6 w 6"/>
                <a:gd name="T45" fmla="*/ 2 h 4"/>
                <a:gd name="T46" fmla="*/ 5 w 6"/>
                <a:gd name="T47" fmla="*/ 2 h 4"/>
                <a:gd name="T48" fmla="*/ 4 w 6"/>
                <a:gd name="T49" fmla="*/ 2 h 4"/>
                <a:gd name="T50" fmla="*/ 3 w 6"/>
                <a:gd name="T51" fmla="*/ 2 h 4"/>
                <a:gd name="T52" fmla="*/ 6 w 6"/>
                <a:gd name="T53" fmla="*/ 0 h 4"/>
                <a:gd name="T54" fmla="*/ 6 w 6"/>
                <a:gd name="T5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83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3 h 3"/>
                <a:gd name="T8" fmla="*/ 0 w 5"/>
                <a:gd name="T9" fmla="*/ 3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2 h 3"/>
                <a:gd name="T16" fmla="*/ 3 w 5"/>
                <a:gd name="T17" fmla="*/ 1 h 3"/>
                <a:gd name="T18" fmla="*/ 5 w 5"/>
                <a:gd name="T19" fmla="*/ 1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1 h 3"/>
                <a:gd name="T26" fmla="*/ 3 w 5"/>
                <a:gd name="T27" fmla="*/ 1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1 h 3"/>
                <a:gd name="T34" fmla="*/ 5 w 5"/>
                <a:gd name="T3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84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1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1 w 5"/>
                <a:gd name="T35" fmla="*/ 1 h 3"/>
                <a:gd name="T36" fmla="*/ 4 w 5"/>
                <a:gd name="T37" fmla="*/ 3 h 3"/>
                <a:gd name="T38" fmla="*/ 4 w 5"/>
                <a:gd name="T39" fmla="*/ 3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2 h 3"/>
                <a:gd name="T46" fmla="*/ 4 w 5"/>
                <a:gd name="T47" fmla="*/ 2 h 3"/>
                <a:gd name="T48" fmla="*/ 2 w 5"/>
                <a:gd name="T49" fmla="*/ 1 h 3"/>
                <a:gd name="T50" fmla="*/ 3 w 5"/>
                <a:gd name="T51" fmla="*/ 1 h 3"/>
                <a:gd name="T52" fmla="*/ 4 w 5"/>
                <a:gd name="T53" fmla="*/ 2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85"/>
            <p:cNvSpPr>
              <a:spLocks noEditPoints="1"/>
            </p:cNvSpPr>
            <p:nvPr/>
          </p:nvSpPr>
          <p:spPr bwMode="auto">
            <a:xfrm>
              <a:off x="5873750" y="3481388"/>
              <a:ext cx="30163" cy="19050"/>
            </a:xfrm>
            <a:custGeom>
              <a:avLst/>
              <a:gdLst>
                <a:gd name="T0" fmla="*/ 4 w 8"/>
                <a:gd name="T1" fmla="*/ 2 h 5"/>
                <a:gd name="T2" fmla="*/ 5 w 8"/>
                <a:gd name="T3" fmla="*/ 2 h 5"/>
                <a:gd name="T4" fmla="*/ 5 w 8"/>
                <a:gd name="T5" fmla="*/ 2 h 5"/>
                <a:gd name="T6" fmla="*/ 6 w 8"/>
                <a:gd name="T7" fmla="*/ 2 h 5"/>
                <a:gd name="T8" fmla="*/ 6 w 8"/>
                <a:gd name="T9" fmla="*/ 2 h 5"/>
                <a:gd name="T10" fmla="*/ 6 w 8"/>
                <a:gd name="T11" fmla="*/ 2 h 5"/>
                <a:gd name="T12" fmla="*/ 5 w 8"/>
                <a:gd name="T13" fmla="*/ 3 h 5"/>
                <a:gd name="T14" fmla="*/ 6 w 8"/>
                <a:gd name="T15" fmla="*/ 3 h 5"/>
                <a:gd name="T16" fmla="*/ 6 w 8"/>
                <a:gd name="T17" fmla="*/ 3 h 5"/>
                <a:gd name="T18" fmla="*/ 4 w 8"/>
                <a:gd name="T19" fmla="*/ 4 h 5"/>
                <a:gd name="T20" fmla="*/ 4 w 8"/>
                <a:gd name="T21" fmla="*/ 4 h 5"/>
                <a:gd name="T22" fmla="*/ 4 w 8"/>
                <a:gd name="T23" fmla="*/ 4 h 5"/>
                <a:gd name="T24" fmla="*/ 4 w 8"/>
                <a:gd name="T25" fmla="*/ 4 h 5"/>
                <a:gd name="T26" fmla="*/ 5 w 8"/>
                <a:gd name="T27" fmla="*/ 3 h 5"/>
                <a:gd name="T28" fmla="*/ 5 w 8"/>
                <a:gd name="T29" fmla="*/ 2 h 5"/>
                <a:gd name="T30" fmla="*/ 3 w 8"/>
                <a:gd name="T31" fmla="*/ 3 h 5"/>
                <a:gd name="T32" fmla="*/ 3 w 8"/>
                <a:gd name="T33" fmla="*/ 3 h 5"/>
                <a:gd name="T34" fmla="*/ 2 w 8"/>
                <a:gd name="T35" fmla="*/ 3 h 5"/>
                <a:gd name="T36" fmla="*/ 2 w 8"/>
                <a:gd name="T37" fmla="*/ 3 h 5"/>
                <a:gd name="T38" fmla="*/ 4 w 8"/>
                <a:gd name="T39" fmla="*/ 2 h 5"/>
                <a:gd name="T40" fmla="*/ 4 w 8"/>
                <a:gd name="T41" fmla="*/ 2 h 5"/>
                <a:gd name="T42" fmla="*/ 2 w 8"/>
                <a:gd name="T43" fmla="*/ 3 h 5"/>
                <a:gd name="T44" fmla="*/ 1 w 8"/>
                <a:gd name="T45" fmla="*/ 3 h 5"/>
                <a:gd name="T46" fmla="*/ 1 w 8"/>
                <a:gd name="T47" fmla="*/ 2 h 5"/>
                <a:gd name="T48" fmla="*/ 1 w 8"/>
                <a:gd name="T49" fmla="*/ 2 h 5"/>
                <a:gd name="T50" fmla="*/ 3 w 8"/>
                <a:gd name="T51" fmla="*/ 1 h 5"/>
                <a:gd name="T52" fmla="*/ 3 w 8"/>
                <a:gd name="T53" fmla="*/ 1 h 5"/>
                <a:gd name="T54" fmla="*/ 4 w 8"/>
                <a:gd name="T55" fmla="*/ 2 h 5"/>
                <a:gd name="T56" fmla="*/ 4 w 8"/>
                <a:gd name="T57" fmla="*/ 1 h 5"/>
                <a:gd name="T58" fmla="*/ 4 w 8"/>
                <a:gd name="T59" fmla="*/ 1 h 5"/>
                <a:gd name="T60" fmla="*/ 5 w 8"/>
                <a:gd name="T61" fmla="*/ 1 h 5"/>
                <a:gd name="T62" fmla="*/ 5 w 8"/>
                <a:gd name="T63" fmla="*/ 2 h 5"/>
                <a:gd name="T64" fmla="*/ 4 w 8"/>
                <a:gd name="T65" fmla="*/ 2 h 5"/>
                <a:gd name="T66" fmla="*/ 7 w 8"/>
                <a:gd name="T67" fmla="*/ 2 h 5"/>
                <a:gd name="T68" fmla="*/ 5 w 8"/>
                <a:gd name="T69" fmla="*/ 0 h 5"/>
                <a:gd name="T70" fmla="*/ 3 w 8"/>
                <a:gd name="T71" fmla="*/ 0 h 5"/>
                <a:gd name="T72" fmla="*/ 0 w 8"/>
                <a:gd name="T73" fmla="*/ 2 h 5"/>
                <a:gd name="T74" fmla="*/ 0 w 8"/>
                <a:gd name="T75" fmla="*/ 3 h 5"/>
                <a:gd name="T76" fmla="*/ 3 w 8"/>
                <a:gd name="T77" fmla="*/ 5 h 5"/>
                <a:gd name="T78" fmla="*/ 5 w 8"/>
                <a:gd name="T79" fmla="*/ 5 h 5"/>
                <a:gd name="T80" fmla="*/ 7 w 8"/>
                <a:gd name="T81" fmla="*/ 3 h 5"/>
                <a:gd name="T82" fmla="*/ 7 w 8"/>
                <a:gd name="T8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5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1"/>
                    <a:pt x="6" y="1"/>
                    <a:pt x="5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8" y="3"/>
                    <a:pt x="8" y="2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86"/>
            <p:cNvSpPr/>
            <p:nvPr/>
          </p:nvSpPr>
          <p:spPr bwMode="auto">
            <a:xfrm>
              <a:off x="5915025" y="3240088"/>
              <a:ext cx="400050" cy="247650"/>
            </a:xfrm>
            <a:custGeom>
              <a:avLst/>
              <a:gdLst>
                <a:gd name="T0" fmla="*/ 0 w 252"/>
                <a:gd name="T1" fmla="*/ 89 h 156"/>
                <a:gd name="T2" fmla="*/ 149 w 252"/>
                <a:gd name="T3" fmla="*/ 0 h 156"/>
                <a:gd name="T4" fmla="*/ 252 w 252"/>
                <a:gd name="T5" fmla="*/ 67 h 156"/>
                <a:gd name="T6" fmla="*/ 103 w 252"/>
                <a:gd name="T7" fmla="*/ 156 h 156"/>
                <a:gd name="T8" fmla="*/ 0 w 252"/>
                <a:gd name="T9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56">
                  <a:moveTo>
                    <a:pt x="0" y="89"/>
                  </a:moveTo>
                  <a:lnTo>
                    <a:pt x="149" y="0"/>
                  </a:lnTo>
                  <a:lnTo>
                    <a:pt x="252" y="67"/>
                  </a:lnTo>
                  <a:lnTo>
                    <a:pt x="103" y="156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87"/>
            <p:cNvSpPr/>
            <p:nvPr/>
          </p:nvSpPr>
          <p:spPr bwMode="auto">
            <a:xfrm>
              <a:off x="5915025" y="3381376"/>
              <a:ext cx="163513" cy="157163"/>
            </a:xfrm>
            <a:custGeom>
              <a:avLst/>
              <a:gdLst>
                <a:gd name="T0" fmla="*/ 103 w 103"/>
                <a:gd name="T1" fmla="*/ 99 h 99"/>
                <a:gd name="T2" fmla="*/ 0 w 103"/>
                <a:gd name="T3" fmla="*/ 31 h 99"/>
                <a:gd name="T4" fmla="*/ 0 w 103"/>
                <a:gd name="T5" fmla="*/ 0 h 99"/>
                <a:gd name="T6" fmla="*/ 103 w 103"/>
                <a:gd name="T7" fmla="*/ 67 h 99"/>
                <a:gd name="T8" fmla="*/ 103 w 10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99">
                  <a:moveTo>
                    <a:pt x="103" y="99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103" y="67"/>
                  </a:lnTo>
                  <a:lnTo>
                    <a:pt x="103" y="99"/>
                  </a:lnTo>
                  <a:close/>
                </a:path>
              </a:pathLst>
            </a:custGeom>
            <a:solidFill>
              <a:srgbClr val="DCDC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88"/>
            <p:cNvSpPr/>
            <p:nvPr/>
          </p:nvSpPr>
          <p:spPr bwMode="auto">
            <a:xfrm>
              <a:off x="6078538" y="3346451"/>
              <a:ext cx="236538" cy="192088"/>
            </a:xfrm>
            <a:custGeom>
              <a:avLst/>
              <a:gdLst>
                <a:gd name="T0" fmla="*/ 0 w 149"/>
                <a:gd name="T1" fmla="*/ 121 h 121"/>
                <a:gd name="T2" fmla="*/ 149 w 149"/>
                <a:gd name="T3" fmla="*/ 29 h 121"/>
                <a:gd name="T4" fmla="*/ 149 w 149"/>
                <a:gd name="T5" fmla="*/ 0 h 121"/>
                <a:gd name="T6" fmla="*/ 0 w 149"/>
                <a:gd name="T7" fmla="*/ 89 h 121"/>
                <a:gd name="T8" fmla="*/ 0 w 14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21">
                  <a:moveTo>
                    <a:pt x="0" y="121"/>
                  </a:moveTo>
                  <a:lnTo>
                    <a:pt x="149" y="29"/>
                  </a:lnTo>
                  <a:lnTo>
                    <a:pt x="149" y="0"/>
                  </a:lnTo>
                  <a:lnTo>
                    <a:pt x="0" y="89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89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90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91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92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93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94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95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96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97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98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0 w 67"/>
                <a:gd name="T1" fmla="*/ 12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2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99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00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01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8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8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02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03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04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05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06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07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08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09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10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11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12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13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0 w 67"/>
                <a:gd name="T1" fmla="*/ 13 h 44"/>
                <a:gd name="T2" fmla="*/ 22 w 67"/>
                <a:gd name="T3" fmla="*/ 0 h 44"/>
                <a:gd name="T4" fmla="*/ 67 w 67"/>
                <a:gd name="T5" fmla="*/ 32 h 44"/>
                <a:gd name="T6" fmla="*/ 46 w 67"/>
                <a:gd name="T7" fmla="*/ 44 h 44"/>
                <a:gd name="T8" fmla="*/ 0 w 67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3"/>
                  </a:moveTo>
                  <a:lnTo>
                    <a:pt x="22" y="0"/>
                  </a:lnTo>
                  <a:lnTo>
                    <a:pt x="67" y="32"/>
                  </a:lnTo>
                  <a:lnTo>
                    <a:pt x="46" y="4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14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15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16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0 w 67"/>
                <a:gd name="T1" fmla="*/ 14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4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17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18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19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0 w 68"/>
                <a:gd name="T1" fmla="*/ 12 h 43"/>
                <a:gd name="T2" fmla="*/ 22 w 68"/>
                <a:gd name="T3" fmla="*/ 0 h 43"/>
                <a:gd name="T4" fmla="*/ 68 w 68"/>
                <a:gd name="T5" fmla="*/ 31 h 43"/>
                <a:gd name="T6" fmla="*/ 46 w 68"/>
                <a:gd name="T7" fmla="*/ 43 h 43"/>
                <a:gd name="T8" fmla="*/ 0 w 68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0" y="12"/>
                  </a:moveTo>
                  <a:lnTo>
                    <a:pt x="22" y="0"/>
                  </a:lnTo>
                  <a:lnTo>
                    <a:pt x="68" y="31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20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21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22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23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24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25"/>
            <p:cNvSpPr/>
            <p:nvPr/>
          </p:nvSpPr>
          <p:spPr bwMode="auto">
            <a:xfrm>
              <a:off x="5926138" y="3362326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26"/>
            <p:cNvSpPr/>
            <p:nvPr/>
          </p:nvSpPr>
          <p:spPr bwMode="auto">
            <a:xfrm>
              <a:off x="6007100" y="3411538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27"/>
            <p:cNvSpPr/>
            <p:nvPr/>
          </p:nvSpPr>
          <p:spPr bwMode="auto">
            <a:xfrm>
              <a:off x="5964238" y="3338513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3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28"/>
            <p:cNvSpPr/>
            <p:nvPr/>
          </p:nvSpPr>
          <p:spPr bwMode="auto">
            <a:xfrm>
              <a:off x="6045200" y="3389313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4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29"/>
            <p:cNvSpPr/>
            <p:nvPr/>
          </p:nvSpPr>
          <p:spPr bwMode="auto">
            <a:xfrm>
              <a:off x="6002338" y="3316288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30"/>
            <p:cNvSpPr/>
            <p:nvPr/>
          </p:nvSpPr>
          <p:spPr bwMode="auto">
            <a:xfrm>
              <a:off x="6083300" y="3365501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131"/>
            <p:cNvSpPr/>
            <p:nvPr/>
          </p:nvSpPr>
          <p:spPr bwMode="auto">
            <a:xfrm>
              <a:off x="6040438" y="3294063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132"/>
            <p:cNvSpPr/>
            <p:nvPr/>
          </p:nvSpPr>
          <p:spPr bwMode="auto">
            <a:xfrm>
              <a:off x="6121400" y="3343276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133"/>
            <p:cNvSpPr/>
            <p:nvPr/>
          </p:nvSpPr>
          <p:spPr bwMode="auto">
            <a:xfrm>
              <a:off x="6078538" y="3270251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34"/>
            <p:cNvSpPr/>
            <p:nvPr/>
          </p:nvSpPr>
          <p:spPr bwMode="auto">
            <a:xfrm>
              <a:off x="6159500" y="3319463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2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35"/>
            <p:cNvSpPr/>
            <p:nvPr/>
          </p:nvSpPr>
          <p:spPr bwMode="auto">
            <a:xfrm>
              <a:off x="6116638" y="3248026"/>
              <a:ext cx="34925" cy="38100"/>
            </a:xfrm>
            <a:custGeom>
              <a:avLst/>
              <a:gdLst>
                <a:gd name="T0" fmla="*/ 22 w 22"/>
                <a:gd name="T1" fmla="*/ 0 h 24"/>
                <a:gd name="T2" fmla="*/ 22 w 22"/>
                <a:gd name="T3" fmla="*/ 24 h 24"/>
                <a:gd name="T4" fmla="*/ 0 w 22"/>
                <a:gd name="T5" fmla="*/ 12 h 24"/>
                <a:gd name="T6" fmla="*/ 22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22" y="0"/>
                  </a:moveTo>
                  <a:lnTo>
                    <a:pt x="22" y="24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136"/>
            <p:cNvSpPr/>
            <p:nvPr/>
          </p:nvSpPr>
          <p:spPr bwMode="auto">
            <a:xfrm>
              <a:off x="6197600" y="3297238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Rectangle 98"/>
          <p:cNvSpPr/>
          <p:nvPr/>
        </p:nvSpPr>
        <p:spPr>
          <a:xfrm>
            <a:off x="459364" y="2119223"/>
            <a:ext cx="3015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1.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核心控制（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MCU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 smtClean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248" name="Rectangle 98"/>
          <p:cNvSpPr/>
          <p:nvPr/>
        </p:nvSpPr>
        <p:spPr>
          <a:xfrm>
            <a:off x="459364" y="3931217"/>
            <a:ext cx="356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3.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光线传感器（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Light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249" name="Rectangle 98"/>
          <p:cNvSpPr/>
          <p:nvPr/>
        </p:nvSpPr>
        <p:spPr>
          <a:xfrm>
            <a:off x="459364" y="3025220"/>
            <a:ext cx="3015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2.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扩展模块（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Hub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250" name="Straight Connector 30"/>
          <p:cNvCxnSpPr/>
          <p:nvPr/>
        </p:nvCxnSpPr>
        <p:spPr>
          <a:xfrm flipV="1">
            <a:off x="3907969" y="2300495"/>
            <a:ext cx="1364034" cy="19539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30"/>
          <p:cNvCxnSpPr/>
          <p:nvPr/>
        </p:nvCxnSpPr>
        <p:spPr>
          <a:xfrm flipV="1">
            <a:off x="3907969" y="3214117"/>
            <a:ext cx="1351354" cy="11182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30"/>
          <p:cNvCxnSpPr/>
          <p:nvPr/>
        </p:nvCxnSpPr>
        <p:spPr>
          <a:xfrm flipV="1">
            <a:off x="3931904" y="4119382"/>
            <a:ext cx="1354260" cy="13817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Rectangle 98"/>
          <p:cNvSpPr/>
          <p:nvPr/>
        </p:nvSpPr>
        <p:spPr>
          <a:xfrm>
            <a:off x="459364" y="4837214"/>
            <a:ext cx="34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4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麦克风传感器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( </a:t>
            </a:r>
            <a:r>
              <a:rPr lang="en-US" altLang="zh-CN" sz="2400" dirty="0" err="1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Mic</a:t>
            </a:r>
            <a:r>
              <a: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 )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269" name="Straight Connector 30"/>
          <p:cNvCxnSpPr/>
          <p:nvPr/>
        </p:nvCxnSpPr>
        <p:spPr>
          <a:xfrm>
            <a:off x="3907969" y="5027282"/>
            <a:ext cx="1403490" cy="63083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5" name="Rectangle 98"/>
          <p:cNvSpPr/>
          <p:nvPr/>
        </p:nvSpPr>
        <p:spPr>
          <a:xfrm>
            <a:off x="459364" y="5743211"/>
            <a:ext cx="340520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5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.  LED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灯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306" name="Straight Connector 30"/>
          <p:cNvCxnSpPr/>
          <p:nvPr/>
        </p:nvCxnSpPr>
        <p:spPr>
          <a:xfrm>
            <a:off x="3907969" y="5984450"/>
            <a:ext cx="1403490" cy="63083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7" name="组合 306"/>
          <p:cNvGrpSpPr/>
          <p:nvPr/>
        </p:nvGrpSpPr>
        <p:grpSpPr>
          <a:xfrm>
            <a:off x="8634194" y="2550800"/>
            <a:ext cx="2633855" cy="2393319"/>
            <a:chOff x="7388088" y="1403860"/>
            <a:chExt cx="3856226" cy="3504059"/>
          </a:xfrm>
        </p:grpSpPr>
        <p:grpSp>
          <p:nvGrpSpPr>
            <p:cNvPr id="308" name="组合 307"/>
            <p:cNvGrpSpPr/>
            <p:nvPr/>
          </p:nvGrpSpPr>
          <p:grpSpPr>
            <a:xfrm>
              <a:off x="7948629" y="2531917"/>
              <a:ext cx="3022810" cy="2376002"/>
              <a:chOff x="4748213" y="2373313"/>
              <a:chExt cx="3657600" cy="2874963"/>
            </a:xfrm>
          </p:grpSpPr>
          <p:grpSp>
            <p:nvGrpSpPr>
              <p:cNvPr id="389" name="Group 205"/>
              <p:cNvGrpSpPr/>
              <p:nvPr/>
            </p:nvGrpSpPr>
            <p:grpSpPr bwMode="auto">
              <a:xfrm>
                <a:off x="4748213" y="2373313"/>
                <a:ext cx="3657600" cy="2874963"/>
                <a:chOff x="2991" y="1495"/>
                <a:chExt cx="2304" cy="1811"/>
              </a:xfrm>
            </p:grpSpPr>
            <p:sp>
              <p:nvSpPr>
                <p:cNvPr id="420" name="Freeform 5"/>
                <p:cNvSpPr/>
                <p:nvPr/>
              </p:nvSpPr>
              <p:spPr bwMode="auto">
                <a:xfrm>
                  <a:off x="3192" y="1810"/>
                  <a:ext cx="1107" cy="847"/>
                </a:xfrm>
                <a:custGeom>
                  <a:avLst/>
                  <a:gdLst>
                    <a:gd name="T0" fmla="*/ 0 w 1107"/>
                    <a:gd name="T1" fmla="*/ 676 h 847"/>
                    <a:gd name="T2" fmla="*/ 0 w 1107"/>
                    <a:gd name="T3" fmla="*/ 847 h 847"/>
                    <a:gd name="T4" fmla="*/ 1107 w 1107"/>
                    <a:gd name="T5" fmla="*/ 169 h 847"/>
                    <a:gd name="T6" fmla="*/ 1107 w 1107"/>
                    <a:gd name="T7" fmla="*/ 0 h 847"/>
                    <a:gd name="T8" fmla="*/ 0 w 1107"/>
                    <a:gd name="T9" fmla="*/ 676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847">
                      <a:moveTo>
                        <a:pt x="0" y="676"/>
                      </a:moveTo>
                      <a:lnTo>
                        <a:pt x="0" y="847"/>
                      </a:lnTo>
                      <a:lnTo>
                        <a:pt x="1107" y="169"/>
                      </a:lnTo>
                      <a:lnTo>
                        <a:pt x="1107" y="0"/>
                      </a:lnTo>
                      <a:lnTo>
                        <a:pt x="0" y="676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6"/>
                <p:cNvSpPr/>
                <p:nvPr/>
              </p:nvSpPr>
              <p:spPr bwMode="auto">
                <a:xfrm>
                  <a:off x="3010" y="1848"/>
                  <a:ext cx="1289" cy="809"/>
                </a:xfrm>
                <a:custGeom>
                  <a:avLst/>
                  <a:gdLst>
                    <a:gd name="T0" fmla="*/ 490 w 545"/>
                    <a:gd name="T1" fmla="*/ 19 h 341"/>
                    <a:gd name="T2" fmla="*/ 380 w 545"/>
                    <a:gd name="T3" fmla="*/ 19 h 341"/>
                    <a:gd name="T4" fmla="*/ 62 w 545"/>
                    <a:gd name="T5" fmla="*/ 213 h 341"/>
                    <a:gd name="T6" fmla="*/ 63 w 545"/>
                    <a:gd name="T7" fmla="*/ 201 h 341"/>
                    <a:gd name="T8" fmla="*/ 0 w 545"/>
                    <a:gd name="T9" fmla="*/ 203 h 341"/>
                    <a:gd name="T10" fmla="*/ 0 w 545"/>
                    <a:gd name="T11" fmla="*/ 274 h 341"/>
                    <a:gd name="T12" fmla="*/ 1 w 545"/>
                    <a:gd name="T13" fmla="*/ 274 h 341"/>
                    <a:gd name="T14" fmla="*/ 22 w 545"/>
                    <a:gd name="T15" fmla="*/ 304 h 341"/>
                    <a:gd name="T16" fmla="*/ 77 w 545"/>
                    <a:gd name="T17" fmla="*/ 341 h 341"/>
                    <a:gd name="T18" fmla="*/ 545 w 545"/>
                    <a:gd name="T19" fmla="*/ 55 h 341"/>
                    <a:gd name="T20" fmla="*/ 490 w 545"/>
                    <a:gd name="T21" fmla="*/ 19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5" h="341">
                      <a:moveTo>
                        <a:pt x="490" y="19"/>
                      </a:moveTo>
                      <a:cubicBezTo>
                        <a:pt x="460" y="0"/>
                        <a:pt x="411" y="0"/>
                        <a:pt x="380" y="19"/>
                      </a:cubicBezTo>
                      <a:cubicBezTo>
                        <a:pt x="62" y="213"/>
                        <a:pt x="62" y="213"/>
                        <a:pt x="62" y="213"/>
                      </a:cubicBezTo>
                      <a:cubicBezTo>
                        <a:pt x="63" y="201"/>
                        <a:pt x="63" y="201"/>
                        <a:pt x="63" y="201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1" y="274"/>
                        <a:pt x="1" y="274"/>
                        <a:pt x="1" y="274"/>
                      </a:cubicBezTo>
                      <a:cubicBezTo>
                        <a:pt x="1" y="285"/>
                        <a:pt x="8" y="296"/>
                        <a:pt x="22" y="304"/>
                      </a:cubicBezTo>
                      <a:cubicBezTo>
                        <a:pt x="77" y="341"/>
                        <a:pt x="77" y="341"/>
                        <a:pt x="77" y="341"/>
                      </a:cubicBezTo>
                      <a:cubicBezTo>
                        <a:pt x="545" y="55"/>
                        <a:pt x="545" y="55"/>
                        <a:pt x="545" y="55"/>
                      </a:cubicBezTo>
                      <a:lnTo>
                        <a:pt x="490" y="19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"/>
                <p:cNvSpPr/>
                <p:nvPr/>
              </p:nvSpPr>
              <p:spPr bwMode="auto">
                <a:xfrm>
                  <a:off x="3192" y="1886"/>
                  <a:ext cx="1902" cy="1195"/>
                </a:xfrm>
                <a:custGeom>
                  <a:avLst/>
                  <a:gdLst>
                    <a:gd name="T0" fmla="*/ 1107 w 1902"/>
                    <a:gd name="T1" fmla="*/ 0 h 1195"/>
                    <a:gd name="T2" fmla="*/ 85 w 1902"/>
                    <a:gd name="T3" fmla="*/ 626 h 1195"/>
                    <a:gd name="T4" fmla="*/ 0 w 1902"/>
                    <a:gd name="T5" fmla="*/ 628 h 1195"/>
                    <a:gd name="T6" fmla="*/ 0 w 1902"/>
                    <a:gd name="T7" fmla="*/ 676 h 1195"/>
                    <a:gd name="T8" fmla="*/ 795 w 1902"/>
                    <a:gd name="T9" fmla="*/ 1195 h 1195"/>
                    <a:gd name="T10" fmla="*/ 1902 w 1902"/>
                    <a:gd name="T11" fmla="*/ 517 h 1195"/>
                    <a:gd name="T12" fmla="*/ 1107 w 1902"/>
                    <a:gd name="T13" fmla="*/ 0 h 1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02" h="1195">
                      <a:moveTo>
                        <a:pt x="1107" y="0"/>
                      </a:moveTo>
                      <a:lnTo>
                        <a:pt x="85" y="626"/>
                      </a:lnTo>
                      <a:lnTo>
                        <a:pt x="0" y="628"/>
                      </a:lnTo>
                      <a:lnTo>
                        <a:pt x="0" y="676"/>
                      </a:lnTo>
                      <a:lnTo>
                        <a:pt x="795" y="1195"/>
                      </a:lnTo>
                      <a:lnTo>
                        <a:pt x="1902" y="517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solidFill>
                  <a:srgbClr val="D8DA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8"/>
                <p:cNvSpPr/>
                <p:nvPr/>
              </p:nvSpPr>
              <p:spPr bwMode="auto">
                <a:xfrm>
                  <a:off x="3192" y="1839"/>
                  <a:ext cx="1902" cy="1194"/>
                </a:xfrm>
                <a:custGeom>
                  <a:avLst/>
                  <a:gdLst>
                    <a:gd name="T0" fmla="*/ 1902 w 1902"/>
                    <a:gd name="T1" fmla="*/ 519 h 1194"/>
                    <a:gd name="T2" fmla="*/ 1107 w 1902"/>
                    <a:gd name="T3" fmla="*/ 0 h 1194"/>
                    <a:gd name="T4" fmla="*/ 0 w 1902"/>
                    <a:gd name="T5" fmla="*/ 675 h 1194"/>
                    <a:gd name="T6" fmla="*/ 795 w 1902"/>
                    <a:gd name="T7" fmla="*/ 1194 h 1194"/>
                    <a:gd name="T8" fmla="*/ 1902 w 1902"/>
                    <a:gd name="T9" fmla="*/ 519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2" h="1194">
                      <a:moveTo>
                        <a:pt x="1902" y="519"/>
                      </a:moveTo>
                      <a:lnTo>
                        <a:pt x="1107" y="0"/>
                      </a:lnTo>
                      <a:lnTo>
                        <a:pt x="0" y="675"/>
                      </a:lnTo>
                      <a:lnTo>
                        <a:pt x="795" y="1194"/>
                      </a:lnTo>
                      <a:lnTo>
                        <a:pt x="1902" y="519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9"/>
                <p:cNvSpPr/>
                <p:nvPr/>
              </p:nvSpPr>
              <p:spPr bwMode="auto">
                <a:xfrm>
                  <a:off x="3987" y="2450"/>
                  <a:ext cx="1289" cy="856"/>
                </a:xfrm>
                <a:custGeom>
                  <a:avLst/>
                  <a:gdLst>
                    <a:gd name="T0" fmla="*/ 545 w 545"/>
                    <a:gd name="T1" fmla="*/ 89 h 361"/>
                    <a:gd name="T2" fmla="*/ 545 w 545"/>
                    <a:gd name="T3" fmla="*/ 88 h 361"/>
                    <a:gd name="T4" fmla="*/ 545 w 545"/>
                    <a:gd name="T5" fmla="*/ 17 h 361"/>
                    <a:gd name="T6" fmla="*/ 464 w 545"/>
                    <a:gd name="T7" fmla="*/ 0 h 361"/>
                    <a:gd name="T8" fmla="*/ 0 w 545"/>
                    <a:gd name="T9" fmla="*/ 234 h 361"/>
                    <a:gd name="T10" fmla="*/ 0 w 545"/>
                    <a:gd name="T11" fmla="*/ 305 h 361"/>
                    <a:gd name="T12" fmla="*/ 56 w 545"/>
                    <a:gd name="T13" fmla="*/ 342 h 361"/>
                    <a:gd name="T14" fmla="*/ 165 w 545"/>
                    <a:gd name="T15" fmla="*/ 342 h 361"/>
                    <a:gd name="T16" fmla="*/ 520 w 545"/>
                    <a:gd name="T17" fmla="*/ 125 h 361"/>
                    <a:gd name="T18" fmla="*/ 545 w 545"/>
                    <a:gd name="T19" fmla="*/ 89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5" h="361">
                      <a:moveTo>
                        <a:pt x="545" y="89"/>
                      </a:moveTo>
                      <a:cubicBezTo>
                        <a:pt x="545" y="88"/>
                        <a:pt x="545" y="88"/>
                        <a:pt x="545" y="88"/>
                      </a:cubicBezTo>
                      <a:cubicBezTo>
                        <a:pt x="545" y="17"/>
                        <a:pt x="545" y="17"/>
                        <a:pt x="545" y="17"/>
                      </a:cubicBezTo>
                      <a:cubicBezTo>
                        <a:pt x="464" y="0"/>
                        <a:pt x="464" y="0"/>
                        <a:pt x="464" y="0"/>
                      </a:cubicBezTo>
                      <a:cubicBezTo>
                        <a:pt x="0" y="234"/>
                        <a:pt x="0" y="234"/>
                        <a:pt x="0" y="234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56" y="342"/>
                        <a:pt x="56" y="342"/>
                        <a:pt x="56" y="342"/>
                      </a:cubicBezTo>
                      <a:cubicBezTo>
                        <a:pt x="85" y="361"/>
                        <a:pt x="134" y="361"/>
                        <a:pt x="165" y="342"/>
                      </a:cubicBezTo>
                      <a:cubicBezTo>
                        <a:pt x="520" y="125"/>
                        <a:pt x="520" y="125"/>
                        <a:pt x="520" y="125"/>
                      </a:cubicBezTo>
                      <a:cubicBezTo>
                        <a:pt x="537" y="115"/>
                        <a:pt x="545" y="102"/>
                        <a:pt x="545" y="89"/>
                      </a:cubicBez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10"/>
                <p:cNvSpPr/>
                <p:nvPr/>
              </p:nvSpPr>
              <p:spPr bwMode="auto">
                <a:xfrm>
                  <a:off x="2991" y="1678"/>
                  <a:ext cx="1308" cy="808"/>
                </a:xfrm>
                <a:custGeom>
                  <a:avLst/>
                  <a:gdLst>
                    <a:gd name="T0" fmla="*/ 553 w 553"/>
                    <a:gd name="T1" fmla="*/ 56 h 341"/>
                    <a:gd name="T2" fmla="*/ 498 w 553"/>
                    <a:gd name="T3" fmla="*/ 20 h 341"/>
                    <a:gd name="T4" fmla="*/ 388 w 553"/>
                    <a:gd name="T5" fmla="*/ 19 h 341"/>
                    <a:gd name="T6" fmla="*/ 33 w 553"/>
                    <a:gd name="T7" fmla="*/ 236 h 341"/>
                    <a:gd name="T8" fmla="*/ 30 w 553"/>
                    <a:gd name="T9" fmla="*/ 305 h 341"/>
                    <a:gd name="T10" fmla="*/ 85 w 553"/>
                    <a:gd name="T11" fmla="*/ 341 h 341"/>
                    <a:gd name="T12" fmla="*/ 553 w 553"/>
                    <a:gd name="T13" fmla="*/ 56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3" h="341">
                      <a:moveTo>
                        <a:pt x="553" y="56"/>
                      </a:moveTo>
                      <a:cubicBezTo>
                        <a:pt x="498" y="20"/>
                        <a:pt x="498" y="20"/>
                        <a:pt x="498" y="20"/>
                      </a:cubicBezTo>
                      <a:cubicBezTo>
                        <a:pt x="468" y="1"/>
                        <a:pt x="419" y="0"/>
                        <a:pt x="388" y="19"/>
                      </a:cubicBezTo>
                      <a:cubicBezTo>
                        <a:pt x="33" y="236"/>
                        <a:pt x="33" y="236"/>
                        <a:pt x="33" y="236"/>
                      </a:cubicBezTo>
                      <a:cubicBezTo>
                        <a:pt x="2" y="255"/>
                        <a:pt x="0" y="286"/>
                        <a:pt x="30" y="305"/>
                      </a:cubicBezTo>
                      <a:cubicBezTo>
                        <a:pt x="85" y="341"/>
                        <a:pt x="85" y="341"/>
                        <a:pt x="85" y="341"/>
                      </a:cubicBezTo>
                      <a:cubicBezTo>
                        <a:pt x="553" y="56"/>
                        <a:pt x="553" y="56"/>
                        <a:pt x="553" y="56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11"/>
                <p:cNvSpPr/>
                <p:nvPr/>
              </p:nvSpPr>
              <p:spPr bwMode="auto">
                <a:xfrm>
                  <a:off x="3987" y="2327"/>
                  <a:ext cx="1308" cy="808"/>
                </a:xfrm>
                <a:custGeom>
                  <a:avLst/>
                  <a:gdLst>
                    <a:gd name="T0" fmla="*/ 524 w 553"/>
                    <a:gd name="T1" fmla="*/ 37 h 341"/>
                    <a:gd name="T2" fmla="*/ 468 w 553"/>
                    <a:gd name="T3" fmla="*/ 0 h 341"/>
                    <a:gd name="T4" fmla="*/ 0 w 553"/>
                    <a:gd name="T5" fmla="*/ 286 h 341"/>
                    <a:gd name="T6" fmla="*/ 56 w 553"/>
                    <a:gd name="T7" fmla="*/ 322 h 341"/>
                    <a:gd name="T8" fmla="*/ 165 w 553"/>
                    <a:gd name="T9" fmla="*/ 322 h 341"/>
                    <a:gd name="T10" fmla="*/ 520 w 553"/>
                    <a:gd name="T11" fmla="*/ 106 h 341"/>
                    <a:gd name="T12" fmla="*/ 524 w 553"/>
                    <a:gd name="T13" fmla="*/ 37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3" h="341">
                      <a:moveTo>
                        <a:pt x="524" y="37"/>
                      </a:move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0" y="286"/>
                        <a:pt x="0" y="286"/>
                        <a:pt x="0" y="286"/>
                      </a:cubicBezTo>
                      <a:cubicBezTo>
                        <a:pt x="56" y="322"/>
                        <a:pt x="56" y="322"/>
                        <a:pt x="56" y="322"/>
                      </a:cubicBezTo>
                      <a:cubicBezTo>
                        <a:pt x="85" y="341"/>
                        <a:pt x="134" y="341"/>
                        <a:pt x="165" y="322"/>
                      </a:cubicBezTo>
                      <a:cubicBezTo>
                        <a:pt x="520" y="106"/>
                        <a:pt x="520" y="106"/>
                        <a:pt x="520" y="106"/>
                      </a:cubicBezTo>
                      <a:cubicBezTo>
                        <a:pt x="551" y="87"/>
                        <a:pt x="553" y="56"/>
                        <a:pt x="524" y="37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12"/>
                <p:cNvSpPr/>
                <p:nvPr/>
              </p:nvSpPr>
              <p:spPr bwMode="auto">
                <a:xfrm>
                  <a:off x="4410" y="2739"/>
                  <a:ext cx="234" cy="157"/>
                </a:xfrm>
                <a:custGeom>
                  <a:avLst/>
                  <a:gdLst>
                    <a:gd name="T0" fmla="*/ 99 w 99"/>
                    <a:gd name="T1" fmla="*/ 0 h 66"/>
                    <a:gd name="T2" fmla="*/ 0 w 99"/>
                    <a:gd name="T3" fmla="*/ 0 h 66"/>
                    <a:gd name="T4" fmla="*/ 0 w 99"/>
                    <a:gd name="T5" fmla="*/ 32 h 66"/>
                    <a:gd name="T6" fmla="*/ 14 w 99"/>
                    <a:gd name="T7" fmla="*/ 54 h 66"/>
                    <a:gd name="T8" fmla="*/ 84 w 99"/>
                    <a:gd name="T9" fmla="*/ 54 h 66"/>
                    <a:gd name="T10" fmla="*/ 99 w 99"/>
                    <a:gd name="T11" fmla="*/ 32 h 66"/>
                    <a:gd name="T12" fmla="*/ 99 w 99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40"/>
                        <a:pt x="5" y="48"/>
                        <a:pt x="14" y="54"/>
                      </a:cubicBezTo>
                      <a:cubicBezTo>
                        <a:pt x="33" y="66"/>
                        <a:pt x="64" y="66"/>
                        <a:pt x="84" y="54"/>
                      </a:cubicBezTo>
                      <a:cubicBezTo>
                        <a:pt x="94" y="48"/>
                        <a:pt x="99" y="40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13"/>
                <p:cNvSpPr/>
                <p:nvPr/>
              </p:nvSpPr>
              <p:spPr bwMode="auto">
                <a:xfrm>
                  <a:off x="4692" y="2569"/>
                  <a:ext cx="234" cy="156"/>
                </a:xfrm>
                <a:custGeom>
                  <a:avLst/>
                  <a:gdLst>
                    <a:gd name="T0" fmla="*/ 99 w 99"/>
                    <a:gd name="T1" fmla="*/ 0 h 66"/>
                    <a:gd name="T2" fmla="*/ 0 w 99"/>
                    <a:gd name="T3" fmla="*/ 0 h 66"/>
                    <a:gd name="T4" fmla="*/ 0 w 99"/>
                    <a:gd name="T5" fmla="*/ 32 h 66"/>
                    <a:gd name="T6" fmla="*/ 0 w 99"/>
                    <a:gd name="T7" fmla="*/ 32 h 66"/>
                    <a:gd name="T8" fmla="*/ 14 w 99"/>
                    <a:gd name="T9" fmla="*/ 54 h 66"/>
                    <a:gd name="T10" fmla="*/ 84 w 99"/>
                    <a:gd name="T11" fmla="*/ 54 h 66"/>
                    <a:gd name="T12" fmla="*/ 99 w 99"/>
                    <a:gd name="T13" fmla="*/ 32 h 66"/>
                    <a:gd name="T14" fmla="*/ 99 w 99"/>
                    <a:gd name="T15" fmla="*/ 32 h 66"/>
                    <a:gd name="T16" fmla="*/ 99 w 99"/>
                    <a:gd name="T1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40"/>
                        <a:pt x="5" y="48"/>
                        <a:pt x="14" y="54"/>
                      </a:cubicBezTo>
                      <a:cubicBezTo>
                        <a:pt x="33" y="66"/>
                        <a:pt x="64" y="66"/>
                        <a:pt x="84" y="54"/>
                      </a:cubicBezTo>
                      <a:cubicBezTo>
                        <a:pt x="94" y="48"/>
                        <a:pt x="99" y="40"/>
                        <a:pt x="99" y="32"/>
                      </a:cubicBezTo>
                      <a:cubicBezTo>
                        <a:pt x="99" y="32"/>
                        <a:pt x="99" y="32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14"/>
                <p:cNvSpPr/>
                <p:nvPr/>
              </p:nvSpPr>
              <p:spPr bwMode="auto">
                <a:xfrm>
                  <a:off x="4680" y="2505"/>
                  <a:ext cx="258" cy="161"/>
                </a:xfrm>
                <a:custGeom>
                  <a:avLst/>
                  <a:gdLst>
                    <a:gd name="T0" fmla="*/ 91 w 109"/>
                    <a:gd name="T1" fmla="*/ 12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9 w 109"/>
                    <a:gd name="T7" fmla="*/ 56 h 68"/>
                    <a:gd name="T8" fmla="*/ 91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1" y="12"/>
                      </a:moveTo>
                      <a:cubicBezTo>
                        <a:pt x="72" y="0"/>
                        <a:pt x="41" y="0"/>
                        <a:pt x="21" y="12"/>
                      </a:cubicBezTo>
                      <a:cubicBezTo>
                        <a:pt x="1" y="24"/>
                        <a:pt x="0" y="43"/>
                        <a:pt x="19" y="56"/>
                      </a:cubicBezTo>
                      <a:cubicBezTo>
                        <a:pt x="38" y="68"/>
                        <a:pt x="69" y="68"/>
                        <a:pt x="89" y="56"/>
                      </a:cubicBezTo>
                      <a:cubicBezTo>
                        <a:pt x="108" y="44"/>
                        <a:pt x="109" y="24"/>
                        <a:pt x="91" y="12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15"/>
                <p:cNvSpPr/>
                <p:nvPr/>
              </p:nvSpPr>
              <p:spPr bwMode="auto">
                <a:xfrm>
                  <a:off x="4398" y="2675"/>
                  <a:ext cx="258" cy="162"/>
                </a:xfrm>
                <a:custGeom>
                  <a:avLst/>
                  <a:gdLst>
                    <a:gd name="T0" fmla="*/ 91 w 109"/>
                    <a:gd name="T1" fmla="*/ 12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9 w 109"/>
                    <a:gd name="T7" fmla="*/ 56 h 68"/>
                    <a:gd name="T8" fmla="*/ 91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1" y="12"/>
                      </a:moveTo>
                      <a:cubicBezTo>
                        <a:pt x="72" y="0"/>
                        <a:pt x="41" y="0"/>
                        <a:pt x="21" y="12"/>
                      </a:cubicBezTo>
                      <a:cubicBezTo>
                        <a:pt x="1" y="24"/>
                        <a:pt x="0" y="44"/>
                        <a:pt x="19" y="56"/>
                      </a:cubicBezTo>
                      <a:cubicBezTo>
                        <a:pt x="38" y="68"/>
                        <a:pt x="69" y="68"/>
                        <a:pt x="89" y="56"/>
                      </a:cubicBezTo>
                      <a:cubicBezTo>
                        <a:pt x="108" y="44"/>
                        <a:pt x="109" y="25"/>
                        <a:pt x="91" y="12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16"/>
                <p:cNvSpPr/>
                <p:nvPr/>
              </p:nvSpPr>
              <p:spPr bwMode="auto">
                <a:xfrm>
                  <a:off x="4741" y="2543"/>
                  <a:ext cx="135" cy="85"/>
                </a:xfrm>
                <a:custGeom>
                  <a:avLst/>
                  <a:gdLst>
                    <a:gd name="T0" fmla="*/ 48 w 57"/>
                    <a:gd name="T1" fmla="*/ 6 h 36"/>
                    <a:gd name="T2" fmla="*/ 11 w 57"/>
                    <a:gd name="T3" fmla="*/ 6 h 36"/>
                    <a:gd name="T4" fmla="*/ 10 w 57"/>
                    <a:gd name="T5" fmla="*/ 29 h 36"/>
                    <a:gd name="T6" fmla="*/ 46 w 57"/>
                    <a:gd name="T7" fmla="*/ 29 h 36"/>
                    <a:gd name="T8" fmla="*/ 48 w 57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6">
                      <a:moveTo>
                        <a:pt x="48" y="6"/>
                      </a:moveTo>
                      <a:cubicBezTo>
                        <a:pt x="38" y="0"/>
                        <a:pt x="21" y="0"/>
                        <a:pt x="11" y="6"/>
                      </a:cubicBezTo>
                      <a:cubicBezTo>
                        <a:pt x="0" y="13"/>
                        <a:pt x="0" y="23"/>
                        <a:pt x="10" y="29"/>
                      </a:cubicBezTo>
                      <a:cubicBezTo>
                        <a:pt x="20" y="36"/>
                        <a:pt x="36" y="36"/>
                        <a:pt x="46" y="29"/>
                      </a:cubicBezTo>
                      <a:cubicBezTo>
                        <a:pt x="57" y="23"/>
                        <a:pt x="57" y="13"/>
                        <a:pt x="48" y="6"/>
                      </a:cubicBezTo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17"/>
                <p:cNvSpPr/>
                <p:nvPr/>
              </p:nvSpPr>
              <p:spPr bwMode="auto">
                <a:xfrm>
                  <a:off x="4460" y="2713"/>
                  <a:ext cx="137" cy="86"/>
                </a:xfrm>
                <a:custGeom>
                  <a:avLst/>
                  <a:gdLst>
                    <a:gd name="T0" fmla="*/ 48 w 58"/>
                    <a:gd name="T1" fmla="*/ 7 h 36"/>
                    <a:gd name="T2" fmla="*/ 11 w 58"/>
                    <a:gd name="T3" fmla="*/ 7 h 36"/>
                    <a:gd name="T4" fmla="*/ 10 w 58"/>
                    <a:gd name="T5" fmla="*/ 30 h 36"/>
                    <a:gd name="T6" fmla="*/ 47 w 58"/>
                    <a:gd name="T7" fmla="*/ 30 h 36"/>
                    <a:gd name="T8" fmla="*/ 48 w 58"/>
                    <a:gd name="T9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36">
                      <a:moveTo>
                        <a:pt x="48" y="7"/>
                      </a:moveTo>
                      <a:cubicBezTo>
                        <a:pt x="38" y="0"/>
                        <a:pt x="21" y="0"/>
                        <a:pt x="11" y="7"/>
                      </a:cubicBezTo>
                      <a:cubicBezTo>
                        <a:pt x="1" y="13"/>
                        <a:pt x="0" y="23"/>
                        <a:pt x="10" y="30"/>
                      </a:cubicBezTo>
                      <a:cubicBezTo>
                        <a:pt x="20" y="36"/>
                        <a:pt x="36" y="36"/>
                        <a:pt x="47" y="30"/>
                      </a:cubicBezTo>
                      <a:cubicBezTo>
                        <a:pt x="57" y="24"/>
                        <a:pt x="58" y="13"/>
                        <a:pt x="48" y="7"/>
                      </a:cubicBezTo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18"/>
                <p:cNvSpPr/>
                <p:nvPr/>
              </p:nvSpPr>
              <p:spPr bwMode="auto">
                <a:xfrm>
                  <a:off x="3360" y="2076"/>
                  <a:ext cx="234" cy="159"/>
                </a:xfrm>
                <a:custGeom>
                  <a:avLst/>
                  <a:gdLst>
                    <a:gd name="T0" fmla="*/ 99 w 99"/>
                    <a:gd name="T1" fmla="*/ 0 h 67"/>
                    <a:gd name="T2" fmla="*/ 0 w 99"/>
                    <a:gd name="T3" fmla="*/ 0 h 67"/>
                    <a:gd name="T4" fmla="*/ 0 w 99"/>
                    <a:gd name="T5" fmla="*/ 33 h 67"/>
                    <a:gd name="T6" fmla="*/ 14 w 99"/>
                    <a:gd name="T7" fmla="*/ 55 h 67"/>
                    <a:gd name="T8" fmla="*/ 83 w 99"/>
                    <a:gd name="T9" fmla="*/ 55 h 67"/>
                    <a:gd name="T10" fmla="*/ 99 w 99"/>
                    <a:gd name="T11" fmla="*/ 33 h 67"/>
                    <a:gd name="T12" fmla="*/ 99 w 99"/>
                    <a:gd name="T13" fmla="*/ 33 h 67"/>
                    <a:gd name="T14" fmla="*/ 99 w 99"/>
                    <a:gd name="T15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67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41"/>
                        <a:pt x="4" y="48"/>
                        <a:pt x="14" y="55"/>
                      </a:cubicBezTo>
                      <a:cubicBezTo>
                        <a:pt x="32" y="67"/>
                        <a:pt x="64" y="67"/>
                        <a:pt x="83" y="55"/>
                      </a:cubicBezTo>
                      <a:cubicBezTo>
                        <a:pt x="93" y="49"/>
                        <a:pt x="98" y="41"/>
                        <a:pt x="99" y="33"/>
                      </a:cubicBezTo>
                      <a:cubicBezTo>
                        <a:pt x="99" y="33"/>
                        <a:pt x="99" y="33"/>
                        <a:pt x="99" y="33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9"/>
                <p:cNvSpPr/>
                <p:nvPr/>
              </p:nvSpPr>
              <p:spPr bwMode="auto">
                <a:xfrm>
                  <a:off x="3641" y="1908"/>
                  <a:ext cx="234" cy="156"/>
                </a:xfrm>
                <a:custGeom>
                  <a:avLst/>
                  <a:gdLst>
                    <a:gd name="T0" fmla="*/ 99 w 99"/>
                    <a:gd name="T1" fmla="*/ 0 h 66"/>
                    <a:gd name="T2" fmla="*/ 0 w 99"/>
                    <a:gd name="T3" fmla="*/ 0 h 66"/>
                    <a:gd name="T4" fmla="*/ 0 w 99"/>
                    <a:gd name="T5" fmla="*/ 32 h 66"/>
                    <a:gd name="T6" fmla="*/ 0 w 99"/>
                    <a:gd name="T7" fmla="*/ 32 h 66"/>
                    <a:gd name="T8" fmla="*/ 13 w 99"/>
                    <a:gd name="T9" fmla="*/ 54 h 66"/>
                    <a:gd name="T10" fmla="*/ 83 w 99"/>
                    <a:gd name="T11" fmla="*/ 54 h 66"/>
                    <a:gd name="T12" fmla="*/ 99 w 99"/>
                    <a:gd name="T13" fmla="*/ 32 h 66"/>
                    <a:gd name="T14" fmla="*/ 99 w 99"/>
                    <a:gd name="T15" fmla="*/ 32 h 66"/>
                    <a:gd name="T16" fmla="*/ 99 w 99"/>
                    <a:gd name="T1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40"/>
                        <a:pt x="4" y="48"/>
                        <a:pt x="13" y="54"/>
                      </a:cubicBezTo>
                      <a:cubicBezTo>
                        <a:pt x="32" y="66"/>
                        <a:pt x="63" y="66"/>
                        <a:pt x="83" y="54"/>
                      </a:cubicBezTo>
                      <a:cubicBezTo>
                        <a:pt x="93" y="48"/>
                        <a:pt x="98" y="40"/>
                        <a:pt x="99" y="32"/>
                      </a:cubicBezTo>
                      <a:cubicBezTo>
                        <a:pt x="99" y="32"/>
                        <a:pt x="99" y="32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20"/>
                <p:cNvSpPr/>
                <p:nvPr/>
              </p:nvSpPr>
              <p:spPr bwMode="auto">
                <a:xfrm>
                  <a:off x="3629" y="1841"/>
                  <a:ext cx="258" cy="161"/>
                </a:xfrm>
                <a:custGeom>
                  <a:avLst/>
                  <a:gdLst>
                    <a:gd name="T0" fmla="*/ 90 w 109"/>
                    <a:gd name="T1" fmla="*/ 12 h 68"/>
                    <a:gd name="T2" fmla="*/ 20 w 109"/>
                    <a:gd name="T3" fmla="*/ 12 h 68"/>
                    <a:gd name="T4" fmla="*/ 18 w 109"/>
                    <a:gd name="T5" fmla="*/ 56 h 68"/>
                    <a:gd name="T6" fmla="*/ 88 w 109"/>
                    <a:gd name="T7" fmla="*/ 56 h 68"/>
                    <a:gd name="T8" fmla="*/ 90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0" y="12"/>
                      </a:moveTo>
                      <a:cubicBezTo>
                        <a:pt x="71" y="0"/>
                        <a:pt x="40" y="0"/>
                        <a:pt x="20" y="12"/>
                      </a:cubicBezTo>
                      <a:cubicBezTo>
                        <a:pt x="1" y="24"/>
                        <a:pt x="0" y="44"/>
                        <a:pt x="18" y="56"/>
                      </a:cubicBezTo>
                      <a:cubicBezTo>
                        <a:pt x="37" y="68"/>
                        <a:pt x="68" y="68"/>
                        <a:pt x="88" y="56"/>
                      </a:cubicBezTo>
                      <a:cubicBezTo>
                        <a:pt x="108" y="44"/>
                        <a:pt x="109" y="25"/>
                        <a:pt x="90" y="12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21"/>
                <p:cNvSpPr/>
                <p:nvPr/>
              </p:nvSpPr>
              <p:spPr bwMode="auto">
                <a:xfrm>
                  <a:off x="3348" y="2014"/>
                  <a:ext cx="258" cy="161"/>
                </a:xfrm>
                <a:custGeom>
                  <a:avLst/>
                  <a:gdLst>
                    <a:gd name="T0" fmla="*/ 90 w 109"/>
                    <a:gd name="T1" fmla="*/ 12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8 w 109"/>
                    <a:gd name="T7" fmla="*/ 56 h 68"/>
                    <a:gd name="T8" fmla="*/ 90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0" y="12"/>
                      </a:moveTo>
                      <a:cubicBezTo>
                        <a:pt x="72" y="0"/>
                        <a:pt x="40" y="0"/>
                        <a:pt x="21" y="12"/>
                      </a:cubicBezTo>
                      <a:cubicBezTo>
                        <a:pt x="1" y="24"/>
                        <a:pt x="0" y="43"/>
                        <a:pt x="19" y="56"/>
                      </a:cubicBezTo>
                      <a:cubicBezTo>
                        <a:pt x="37" y="68"/>
                        <a:pt x="69" y="68"/>
                        <a:pt x="88" y="56"/>
                      </a:cubicBezTo>
                      <a:cubicBezTo>
                        <a:pt x="108" y="44"/>
                        <a:pt x="109" y="24"/>
                        <a:pt x="90" y="12"/>
                      </a:cubicBezTo>
                    </a:path>
                  </a:pathLst>
                </a:custGeom>
                <a:solidFill>
                  <a:srgbClr val="EF4C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22"/>
                <p:cNvSpPr/>
                <p:nvPr/>
              </p:nvSpPr>
              <p:spPr bwMode="auto">
                <a:xfrm>
                  <a:off x="3691" y="1879"/>
                  <a:ext cx="135" cy="86"/>
                </a:xfrm>
                <a:custGeom>
                  <a:avLst/>
                  <a:gdLst>
                    <a:gd name="T0" fmla="*/ 47 w 57"/>
                    <a:gd name="T1" fmla="*/ 7 h 36"/>
                    <a:gd name="T2" fmla="*/ 10 w 57"/>
                    <a:gd name="T3" fmla="*/ 7 h 36"/>
                    <a:gd name="T4" fmla="*/ 9 w 57"/>
                    <a:gd name="T5" fmla="*/ 30 h 36"/>
                    <a:gd name="T6" fmla="*/ 46 w 57"/>
                    <a:gd name="T7" fmla="*/ 30 h 36"/>
                    <a:gd name="T8" fmla="*/ 47 w 57"/>
                    <a:gd name="T9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6">
                      <a:moveTo>
                        <a:pt x="47" y="7"/>
                      </a:moveTo>
                      <a:cubicBezTo>
                        <a:pt x="37" y="0"/>
                        <a:pt x="21" y="0"/>
                        <a:pt x="10" y="7"/>
                      </a:cubicBezTo>
                      <a:cubicBezTo>
                        <a:pt x="0" y="13"/>
                        <a:pt x="0" y="23"/>
                        <a:pt x="9" y="30"/>
                      </a:cubicBezTo>
                      <a:cubicBezTo>
                        <a:pt x="19" y="36"/>
                        <a:pt x="36" y="36"/>
                        <a:pt x="46" y="30"/>
                      </a:cubicBezTo>
                      <a:cubicBezTo>
                        <a:pt x="57" y="24"/>
                        <a:pt x="57" y="13"/>
                        <a:pt x="47" y="7"/>
                      </a:cubicBezTo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23"/>
                <p:cNvSpPr/>
                <p:nvPr/>
              </p:nvSpPr>
              <p:spPr bwMode="auto">
                <a:xfrm>
                  <a:off x="3409" y="2052"/>
                  <a:ext cx="135" cy="86"/>
                </a:xfrm>
                <a:custGeom>
                  <a:avLst/>
                  <a:gdLst>
                    <a:gd name="T0" fmla="*/ 47 w 57"/>
                    <a:gd name="T1" fmla="*/ 6 h 36"/>
                    <a:gd name="T2" fmla="*/ 11 w 57"/>
                    <a:gd name="T3" fmla="*/ 6 h 36"/>
                    <a:gd name="T4" fmla="*/ 10 w 57"/>
                    <a:gd name="T5" fmla="*/ 29 h 36"/>
                    <a:gd name="T6" fmla="*/ 46 w 57"/>
                    <a:gd name="T7" fmla="*/ 29 h 36"/>
                    <a:gd name="T8" fmla="*/ 47 w 57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6">
                      <a:moveTo>
                        <a:pt x="47" y="6"/>
                      </a:moveTo>
                      <a:cubicBezTo>
                        <a:pt x="37" y="0"/>
                        <a:pt x="21" y="0"/>
                        <a:pt x="11" y="6"/>
                      </a:cubicBezTo>
                      <a:cubicBezTo>
                        <a:pt x="0" y="12"/>
                        <a:pt x="0" y="23"/>
                        <a:pt x="10" y="29"/>
                      </a:cubicBezTo>
                      <a:cubicBezTo>
                        <a:pt x="19" y="36"/>
                        <a:pt x="36" y="36"/>
                        <a:pt x="46" y="29"/>
                      </a:cubicBezTo>
                      <a:cubicBezTo>
                        <a:pt x="57" y="23"/>
                        <a:pt x="57" y="13"/>
                        <a:pt x="47" y="6"/>
                      </a:cubicBezTo>
                    </a:path>
                  </a:pathLst>
                </a:custGeom>
                <a:solidFill>
                  <a:srgbClr val="C52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24"/>
                <p:cNvSpPr/>
                <p:nvPr/>
              </p:nvSpPr>
              <p:spPr bwMode="auto">
                <a:xfrm>
                  <a:off x="4164" y="1946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2 h 26"/>
                    <a:gd name="T6" fmla="*/ 34 w 42"/>
                    <a:gd name="T7" fmla="*/ 22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2" y="10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25"/>
                <p:cNvSpPr/>
                <p:nvPr/>
              </p:nvSpPr>
              <p:spPr bwMode="auto">
                <a:xfrm>
                  <a:off x="4077" y="2000"/>
                  <a:ext cx="96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26"/>
                <p:cNvSpPr/>
                <p:nvPr/>
              </p:nvSpPr>
              <p:spPr bwMode="auto">
                <a:xfrm>
                  <a:off x="3989" y="2055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27"/>
                <p:cNvSpPr/>
                <p:nvPr/>
              </p:nvSpPr>
              <p:spPr bwMode="auto">
                <a:xfrm>
                  <a:off x="3899" y="2109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8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8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28"/>
                <p:cNvSpPr/>
                <p:nvPr/>
              </p:nvSpPr>
              <p:spPr bwMode="auto">
                <a:xfrm>
                  <a:off x="3812" y="2161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29"/>
                <p:cNvSpPr/>
                <p:nvPr/>
              </p:nvSpPr>
              <p:spPr bwMode="auto">
                <a:xfrm>
                  <a:off x="3724" y="2216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30"/>
                <p:cNvSpPr/>
                <p:nvPr/>
              </p:nvSpPr>
              <p:spPr bwMode="auto">
                <a:xfrm>
                  <a:off x="3637" y="2270"/>
                  <a:ext cx="96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7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31"/>
                <p:cNvSpPr/>
                <p:nvPr/>
              </p:nvSpPr>
              <p:spPr bwMode="auto">
                <a:xfrm>
                  <a:off x="3547" y="2325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7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32"/>
                <p:cNvSpPr/>
                <p:nvPr/>
              </p:nvSpPr>
              <p:spPr bwMode="auto">
                <a:xfrm>
                  <a:off x="3459" y="2377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33"/>
                <p:cNvSpPr/>
                <p:nvPr/>
              </p:nvSpPr>
              <p:spPr bwMode="auto">
                <a:xfrm>
                  <a:off x="4831" y="2382"/>
                  <a:ext cx="99" cy="61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34"/>
                <p:cNvSpPr/>
                <p:nvPr/>
              </p:nvSpPr>
              <p:spPr bwMode="auto">
                <a:xfrm>
                  <a:off x="4744" y="2436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35"/>
                <p:cNvSpPr/>
                <p:nvPr/>
              </p:nvSpPr>
              <p:spPr bwMode="auto">
                <a:xfrm>
                  <a:off x="4656" y="2491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36"/>
                <p:cNvSpPr/>
                <p:nvPr/>
              </p:nvSpPr>
              <p:spPr bwMode="auto">
                <a:xfrm>
                  <a:off x="4566" y="2543"/>
                  <a:ext cx="100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1 h 26"/>
                    <a:gd name="T6" fmla="*/ 34 w 42"/>
                    <a:gd name="T7" fmla="*/ 22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1"/>
                      </a:cubicBezTo>
                      <a:cubicBezTo>
                        <a:pt x="15" y="26"/>
                        <a:pt x="26" y="26"/>
                        <a:pt x="34" y="22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37"/>
                <p:cNvSpPr/>
                <p:nvPr/>
              </p:nvSpPr>
              <p:spPr bwMode="auto">
                <a:xfrm>
                  <a:off x="4479" y="2597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38"/>
                <p:cNvSpPr/>
                <p:nvPr/>
              </p:nvSpPr>
              <p:spPr bwMode="auto">
                <a:xfrm>
                  <a:off x="4391" y="2652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39"/>
                <p:cNvSpPr/>
                <p:nvPr/>
              </p:nvSpPr>
              <p:spPr bwMode="auto">
                <a:xfrm>
                  <a:off x="4304" y="2704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40"/>
                <p:cNvSpPr/>
                <p:nvPr/>
              </p:nvSpPr>
              <p:spPr bwMode="auto">
                <a:xfrm>
                  <a:off x="4214" y="2758"/>
                  <a:ext cx="99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41"/>
                <p:cNvSpPr/>
                <p:nvPr/>
              </p:nvSpPr>
              <p:spPr bwMode="auto">
                <a:xfrm>
                  <a:off x="4126" y="2813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42"/>
                <p:cNvSpPr/>
                <p:nvPr/>
              </p:nvSpPr>
              <p:spPr bwMode="auto">
                <a:xfrm>
                  <a:off x="4039" y="2865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0" y="9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43"/>
                <p:cNvSpPr/>
                <p:nvPr/>
              </p:nvSpPr>
              <p:spPr bwMode="auto">
                <a:xfrm>
                  <a:off x="3956" y="2811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44"/>
                <p:cNvSpPr/>
                <p:nvPr/>
              </p:nvSpPr>
              <p:spPr bwMode="auto">
                <a:xfrm>
                  <a:off x="3873" y="2756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45"/>
                <p:cNvSpPr/>
                <p:nvPr/>
              </p:nvSpPr>
              <p:spPr bwMode="auto">
                <a:xfrm>
                  <a:off x="3788" y="2704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8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8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46"/>
                <p:cNvSpPr/>
                <p:nvPr/>
              </p:nvSpPr>
              <p:spPr bwMode="auto">
                <a:xfrm>
                  <a:off x="3705" y="2649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4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47"/>
                <p:cNvSpPr/>
                <p:nvPr/>
              </p:nvSpPr>
              <p:spPr bwMode="auto">
                <a:xfrm>
                  <a:off x="3622" y="2595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48"/>
                <p:cNvSpPr/>
                <p:nvPr/>
              </p:nvSpPr>
              <p:spPr bwMode="auto">
                <a:xfrm>
                  <a:off x="3540" y="2540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7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49"/>
                <p:cNvSpPr/>
                <p:nvPr/>
              </p:nvSpPr>
              <p:spPr bwMode="auto">
                <a:xfrm>
                  <a:off x="3454" y="2486"/>
                  <a:ext cx="100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7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50"/>
                <p:cNvSpPr/>
                <p:nvPr/>
              </p:nvSpPr>
              <p:spPr bwMode="auto">
                <a:xfrm>
                  <a:off x="3372" y="2431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51"/>
                <p:cNvSpPr/>
                <p:nvPr/>
              </p:nvSpPr>
              <p:spPr bwMode="auto">
                <a:xfrm>
                  <a:off x="4164" y="1934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2 h 26"/>
                    <a:gd name="T6" fmla="*/ 34 w 42"/>
                    <a:gd name="T7" fmla="*/ 22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7" y="1"/>
                        <a:pt x="16" y="0"/>
                        <a:pt x="8" y="5"/>
                      </a:cubicBezTo>
                      <a:cubicBezTo>
                        <a:pt x="1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2" y="10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52"/>
                <p:cNvSpPr/>
                <p:nvPr/>
              </p:nvSpPr>
              <p:spPr bwMode="auto">
                <a:xfrm>
                  <a:off x="4077" y="1988"/>
                  <a:ext cx="96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8" name="Freeform 53"/>
                <p:cNvSpPr/>
                <p:nvPr/>
              </p:nvSpPr>
              <p:spPr bwMode="auto">
                <a:xfrm>
                  <a:off x="3989" y="2043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9" name="Freeform 54"/>
                <p:cNvSpPr/>
                <p:nvPr/>
              </p:nvSpPr>
              <p:spPr bwMode="auto">
                <a:xfrm>
                  <a:off x="3899" y="2097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8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8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0" name="Freeform 55"/>
                <p:cNvSpPr/>
                <p:nvPr/>
              </p:nvSpPr>
              <p:spPr bwMode="auto">
                <a:xfrm>
                  <a:off x="3812" y="2149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1" name="Freeform 56"/>
                <p:cNvSpPr/>
                <p:nvPr/>
              </p:nvSpPr>
              <p:spPr bwMode="auto">
                <a:xfrm>
                  <a:off x="3724" y="2204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2" name="Freeform 57"/>
                <p:cNvSpPr/>
                <p:nvPr/>
              </p:nvSpPr>
              <p:spPr bwMode="auto">
                <a:xfrm>
                  <a:off x="3637" y="2258"/>
                  <a:ext cx="96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7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3" name="Freeform 58"/>
                <p:cNvSpPr/>
                <p:nvPr/>
              </p:nvSpPr>
              <p:spPr bwMode="auto">
                <a:xfrm>
                  <a:off x="3547" y="2313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7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4" name="Freeform 59"/>
                <p:cNvSpPr/>
                <p:nvPr/>
              </p:nvSpPr>
              <p:spPr bwMode="auto">
                <a:xfrm>
                  <a:off x="3459" y="2365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5" name="Freeform 60"/>
                <p:cNvSpPr/>
                <p:nvPr/>
              </p:nvSpPr>
              <p:spPr bwMode="auto">
                <a:xfrm>
                  <a:off x="4831" y="2370"/>
                  <a:ext cx="99" cy="61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6" name="Freeform 61"/>
                <p:cNvSpPr/>
                <p:nvPr/>
              </p:nvSpPr>
              <p:spPr bwMode="auto">
                <a:xfrm>
                  <a:off x="4744" y="2424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7" name="Freeform 62"/>
                <p:cNvSpPr/>
                <p:nvPr/>
              </p:nvSpPr>
              <p:spPr bwMode="auto">
                <a:xfrm>
                  <a:off x="4656" y="2479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8" name="Freeform 63"/>
                <p:cNvSpPr/>
                <p:nvPr/>
              </p:nvSpPr>
              <p:spPr bwMode="auto">
                <a:xfrm>
                  <a:off x="4566" y="2531"/>
                  <a:ext cx="100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2 h 26"/>
                    <a:gd name="T6" fmla="*/ 34 w 42"/>
                    <a:gd name="T7" fmla="*/ 22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2"/>
                      </a:cubicBezTo>
                      <a:cubicBezTo>
                        <a:pt x="15" y="26"/>
                        <a:pt x="26" y="26"/>
                        <a:pt x="34" y="22"/>
                      </a:cubicBezTo>
                      <a:cubicBezTo>
                        <a:pt x="41" y="17"/>
                        <a:pt x="42" y="10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9" name="Freeform 64"/>
                <p:cNvSpPr/>
                <p:nvPr/>
              </p:nvSpPr>
              <p:spPr bwMode="auto">
                <a:xfrm>
                  <a:off x="4479" y="2585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0" name="Freeform 65"/>
                <p:cNvSpPr/>
                <p:nvPr/>
              </p:nvSpPr>
              <p:spPr bwMode="auto">
                <a:xfrm>
                  <a:off x="4391" y="2640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1" name="Freeform 66"/>
                <p:cNvSpPr/>
                <p:nvPr/>
              </p:nvSpPr>
              <p:spPr bwMode="auto">
                <a:xfrm>
                  <a:off x="4304" y="2692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7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2" name="Freeform 67"/>
                <p:cNvSpPr/>
                <p:nvPr/>
              </p:nvSpPr>
              <p:spPr bwMode="auto">
                <a:xfrm>
                  <a:off x="4214" y="2747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3" name="Freeform 68"/>
                <p:cNvSpPr/>
                <p:nvPr/>
              </p:nvSpPr>
              <p:spPr bwMode="auto">
                <a:xfrm>
                  <a:off x="4126" y="2801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4" name="Freeform 69"/>
                <p:cNvSpPr/>
                <p:nvPr/>
              </p:nvSpPr>
              <p:spPr bwMode="auto">
                <a:xfrm>
                  <a:off x="4039" y="2853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5" name="Freeform 70"/>
                <p:cNvSpPr/>
                <p:nvPr/>
              </p:nvSpPr>
              <p:spPr bwMode="auto">
                <a:xfrm>
                  <a:off x="3956" y="2799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6" name="Freeform 71"/>
                <p:cNvSpPr/>
                <p:nvPr/>
              </p:nvSpPr>
              <p:spPr bwMode="auto">
                <a:xfrm>
                  <a:off x="3873" y="2747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7" name="Freeform 72"/>
                <p:cNvSpPr/>
                <p:nvPr/>
              </p:nvSpPr>
              <p:spPr bwMode="auto">
                <a:xfrm>
                  <a:off x="3788" y="2692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8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8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8" name="Freeform 73"/>
                <p:cNvSpPr/>
                <p:nvPr/>
              </p:nvSpPr>
              <p:spPr bwMode="auto">
                <a:xfrm>
                  <a:off x="3705" y="2638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4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9" name="Freeform 74"/>
                <p:cNvSpPr/>
                <p:nvPr/>
              </p:nvSpPr>
              <p:spPr bwMode="auto">
                <a:xfrm>
                  <a:off x="3622" y="2583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0" name="Freeform 75"/>
                <p:cNvSpPr/>
                <p:nvPr/>
              </p:nvSpPr>
              <p:spPr bwMode="auto">
                <a:xfrm>
                  <a:off x="3540" y="2529"/>
                  <a:ext cx="97" cy="61"/>
                </a:xfrm>
                <a:custGeom>
                  <a:avLst/>
                  <a:gdLst>
                    <a:gd name="T0" fmla="*/ 34 w 41"/>
                    <a:gd name="T1" fmla="*/ 4 h 26"/>
                    <a:gd name="T2" fmla="*/ 7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1" name="Freeform 76"/>
                <p:cNvSpPr/>
                <p:nvPr/>
              </p:nvSpPr>
              <p:spPr bwMode="auto">
                <a:xfrm>
                  <a:off x="3454" y="2474"/>
                  <a:ext cx="100" cy="62"/>
                </a:xfrm>
                <a:custGeom>
                  <a:avLst/>
                  <a:gdLst>
                    <a:gd name="T0" fmla="*/ 35 w 42"/>
                    <a:gd name="T1" fmla="*/ 4 h 26"/>
                    <a:gd name="T2" fmla="*/ 8 w 42"/>
                    <a:gd name="T3" fmla="*/ 4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2" name="Freeform 77"/>
                <p:cNvSpPr/>
                <p:nvPr/>
              </p:nvSpPr>
              <p:spPr bwMode="auto">
                <a:xfrm>
                  <a:off x="3372" y="2420"/>
                  <a:ext cx="97" cy="61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3" name="Freeform 78"/>
                <p:cNvSpPr/>
                <p:nvPr/>
              </p:nvSpPr>
              <p:spPr bwMode="auto">
                <a:xfrm>
                  <a:off x="4190" y="2386"/>
                  <a:ext cx="45" cy="29"/>
                </a:xfrm>
                <a:custGeom>
                  <a:avLst/>
                  <a:gdLst>
                    <a:gd name="T0" fmla="*/ 45 w 45"/>
                    <a:gd name="T1" fmla="*/ 15 h 29"/>
                    <a:gd name="T2" fmla="*/ 21 w 45"/>
                    <a:gd name="T3" fmla="*/ 0 h 29"/>
                    <a:gd name="T4" fmla="*/ 0 w 45"/>
                    <a:gd name="T5" fmla="*/ 15 h 29"/>
                    <a:gd name="T6" fmla="*/ 21 w 45"/>
                    <a:gd name="T7" fmla="*/ 29 h 29"/>
                    <a:gd name="T8" fmla="*/ 45 w 45"/>
                    <a:gd name="T9" fmla="*/ 1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29">
                      <a:moveTo>
                        <a:pt x="45" y="15"/>
                      </a:moveTo>
                      <a:lnTo>
                        <a:pt x="21" y="0"/>
                      </a:lnTo>
                      <a:lnTo>
                        <a:pt x="0" y="15"/>
                      </a:lnTo>
                      <a:lnTo>
                        <a:pt x="21" y="29"/>
                      </a:lnTo>
                      <a:lnTo>
                        <a:pt x="45" y="15"/>
                      </a:lnTo>
                      <a:close/>
                    </a:path>
                  </a:pathLst>
                </a:custGeom>
                <a:solidFill>
                  <a:srgbClr val="4F4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4" name="Freeform 79"/>
                <p:cNvSpPr/>
                <p:nvPr/>
              </p:nvSpPr>
              <p:spPr bwMode="auto">
                <a:xfrm>
                  <a:off x="4147" y="2358"/>
                  <a:ext cx="43" cy="28"/>
                </a:xfrm>
                <a:custGeom>
                  <a:avLst/>
                  <a:gdLst>
                    <a:gd name="T0" fmla="*/ 43 w 43"/>
                    <a:gd name="T1" fmla="*/ 14 h 28"/>
                    <a:gd name="T2" fmla="*/ 22 w 43"/>
                    <a:gd name="T3" fmla="*/ 0 h 28"/>
                    <a:gd name="T4" fmla="*/ 0 w 43"/>
                    <a:gd name="T5" fmla="*/ 14 h 28"/>
                    <a:gd name="T6" fmla="*/ 22 w 43"/>
                    <a:gd name="T7" fmla="*/ 28 h 28"/>
                    <a:gd name="T8" fmla="*/ 43 w 43"/>
                    <a:gd name="T9" fmla="*/ 1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8">
                      <a:moveTo>
                        <a:pt x="43" y="14"/>
                      </a:moveTo>
                      <a:lnTo>
                        <a:pt x="22" y="0"/>
                      </a:lnTo>
                      <a:lnTo>
                        <a:pt x="0" y="14"/>
                      </a:lnTo>
                      <a:lnTo>
                        <a:pt x="22" y="28"/>
                      </a:lnTo>
                      <a:lnTo>
                        <a:pt x="43" y="14"/>
                      </a:lnTo>
                      <a:close/>
                    </a:path>
                  </a:pathLst>
                </a:custGeom>
                <a:solidFill>
                  <a:srgbClr val="4F4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5" name="Freeform 80"/>
                <p:cNvSpPr>
                  <a:spLocks noEditPoints="1"/>
                </p:cNvSpPr>
                <p:nvPr/>
              </p:nvSpPr>
              <p:spPr bwMode="auto">
                <a:xfrm>
                  <a:off x="4013" y="2303"/>
                  <a:ext cx="307" cy="195"/>
                </a:xfrm>
                <a:custGeom>
                  <a:avLst/>
                  <a:gdLst>
                    <a:gd name="T0" fmla="*/ 30 w 130"/>
                    <a:gd name="T1" fmla="*/ 54 h 82"/>
                    <a:gd name="T2" fmla="*/ 30 w 130"/>
                    <a:gd name="T3" fmla="*/ 53 h 82"/>
                    <a:gd name="T4" fmla="*/ 37 w 130"/>
                    <a:gd name="T5" fmla="*/ 49 h 82"/>
                    <a:gd name="T6" fmla="*/ 38 w 130"/>
                    <a:gd name="T7" fmla="*/ 49 h 82"/>
                    <a:gd name="T8" fmla="*/ 40 w 130"/>
                    <a:gd name="T9" fmla="*/ 50 h 82"/>
                    <a:gd name="T10" fmla="*/ 50 w 130"/>
                    <a:gd name="T11" fmla="*/ 57 h 82"/>
                    <a:gd name="T12" fmla="*/ 52 w 130"/>
                    <a:gd name="T13" fmla="*/ 58 h 82"/>
                    <a:gd name="T14" fmla="*/ 52 w 130"/>
                    <a:gd name="T15" fmla="*/ 59 h 82"/>
                    <a:gd name="T16" fmla="*/ 45 w 130"/>
                    <a:gd name="T17" fmla="*/ 63 h 82"/>
                    <a:gd name="T18" fmla="*/ 44 w 130"/>
                    <a:gd name="T19" fmla="*/ 63 h 82"/>
                    <a:gd name="T20" fmla="*/ 42 w 130"/>
                    <a:gd name="T21" fmla="*/ 62 h 82"/>
                    <a:gd name="T22" fmla="*/ 40 w 130"/>
                    <a:gd name="T23" fmla="*/ 63 h 82"/>
                    <a:gd name="T24" fmla="*/ 39 w 130"/>
                    <a:gd name="T25" fmla="*/ 63 h 82"/>
                    <a:gd name="T26" fmla="*/ 37 w 130"/>
                    <a:gd name="T27" fmla="*/ 62 h 82"/>
                    <a:gd name="T28" fmla="*/ 35 w 130"/>
                    <a:gd name="T29" fmla="*/ 63 h 82"/>
                    <a:gd name="T30" fmla="*/ 33 w 130"/>
                    <a:gd name="T31" fmla="*/ 63 h 82"/>
                    <a:gd name="T32" fmla="*/ 30 w 130"/>
                    <a:gd name="T33" fmla="*/ 61 h 82"/>
                    <a:gd name="T34" fmla="*/ 30 w 130"/>
                    <a:gd name="T35" fmla="*/ 60 h 82"/>
                    <a:gd name="T36" fmla="*/ 32 w 130"/>
                    <a:gd name="T37" fmla="*/ 58 h 82"/>
                    <a:gd name="T38" fmla="*/ 30 w 130"/>
                    <a:gd name="T39" fmla="*/ 57 h 82"/>
                    <a:gd name="T40" fmla="*/ 30 w 130"/>
                    <a:gd name="T41" fmla="*/ 56 h 82"/>
                    <a:gd name="T42" fmla="*/ 32 w 130"/>
                    <a:gd name="T43" fmla="*/ 55 h 82"/>
                    <a:gd name="T44" fmla="*/ 30 w 130"/>
                    <a:gd name="T45" fmla="*/ 54 h 82"/>
                    <a:gd name="T46" fmla="*/ 41 w 130"/>
                    <a:gd name="T47" fmla="*/ 48 h 82"/>
                    <a:gd name="T48" fmla="*/ 41 w 130"/>
                    <a:gd name="T49" fmla="*/ 47 h 82"/>
                    <a:gd name="T50" fmla="*/ 42 w 130"/>
                    <a:gd name="T51" fmla="*/ 46 h 82"/>
                    <a:gd name="T52" fmla="*/ 44 w 130"/>
                    <a:gd name="T53" fmla="*/ 46 h 82"/>
                    <a:gd name="T54" fmla="*/ 49 w 130"/>
                    <a:gd name="T55" fmla="*/ 50 h 82"/>
                    <a:gd name="T56" fmla="*/ 51 w 130"/>
                    <a:gd name="T57" fmla="*/ 48 h 82"/>
                    <a:gd name="T58" fmla="*/ 52 w 130"/>
                    <a:gd name="T59" fmla="*/ 48 h 82"/>
                    <a:gd name="T60" fmla="*/ 53 w 130"/>
                    <a:gd name="T61" fmla="*/ 49 h 82"/>
                    <a:gd name="T62" fmla="*/ 53 w 130"/>
                    <a:gd name="T63" fmla="*/ 50 h 82"/>
                    <a:gd name="T64" fmla="*/ 51 w 130"/>
                    <a:gd name="T65" fmla="*/ 51 h 82"/>
                    <a:gd name="T66" fmla="*/ 57 w 130"/>
                    <a:gd name="T67" fmla="*/ 55 h 82"/>
                    <a:gd name="T68" fmla="*/ 57 w 130"/>
                    <a:gd name="T69" fmla="*/ 56 h 82"/>
                    <a:gd name="T70" fmla="*/ 56 w 130"/>
                    <a:gd name="T71" fmla="*/ 56 h 82"/>
                    <a:gd name="T72" fmla="*/ 54 w 130"/>
                    <a:gd name="T73" fmla="*/ 56 h 82"/>
                    <a:gd name="T74" fmla="*/ 41 w 130"/>
                    <a:gd name="T75" fmla="*/ 48 h 82"/>
                    <a:gd name="T76" fmla="*/ 38 w 130"/>
                    <a:gd name="T77" fmla="*/ 29 h 82"/>
                    <a:gd name="T78" fmla="*/ 67 w 130"/>
                    <a:gd name="T79" fmla="*/ 12 h 82"/>
                    <a:gd name="T80" fmla="*/ 112 w 130"/>
                    <a:gd name="T81" fmla="*/ 41 h 82"/>
                    <a:gd name="T82" fmla="*/ 83 w 130"/>
                    <a:gd name="T83" fmla="*/ 59 h 82"/>
                    <a:gd name="T84" fmla="*/ 38 w 130"/>
                    <a:gd name="T85" fmla="*/ 29 h 82"/>
                    <a:gd name="T86" fmla="*/ 128 w 130"/>
                    <a:gd name="T87" fmla="*/ 39 h 82"/>
                    <a:gd name="T88" fmla="*/ 70 w 130"/>
                    <a:gd name="T89" fmla="*/ 2 h 82"/>
                    <a:gd name="T90" fmla="*/ 64 w 130"/>
                    <a:gd name="T91" fmla="*/ 2 h 82"/>
                    <a:gd name="T92" fmla="*/ 3 w 130"/>
                    <a:gd name="T93" fmla="*/ 39 h 82"/>
                    <a:gd name="T94" fmla="*/ 3 w 130"/>
                    <a:gd name="T95" fmla="*/ 43 h 82"/>
                    <a:gd name="T96" fmla="*/ 9 w 130"/>
                    <a:gd name="T97" fmla="*/ 47 h 82"/>
                    <a:gd name="T98" fmla="*/ 2 w 130"/>
                    <a:gd name="T99" fmla="*/ 51 h 82"/>
                    <a:gd name="T100" fmla="*/ 2 w 130"/>
                    <a:gd name="T101" fmla="*/ 55 h 82"/>
                    <a:gd name="T102" fmla="*/ 42 w 130"/>
                    <a:gd name="T103" fmla="*/ 80 h 82"/>
                    <a:gd name="T104" fmla="*/ 48 w 130"/>
                    <a:gd name="T105" fmla="*/ 80 h 82"/>
                    <a:gd name="T106" fmla="*/ 54 w 130"/>
                    <a:gd name="T107" fmla="*/ 77 h 82"/>
                    <a:gd name="T108" fmla="*/ 60 w 130"/>
                    <a:gd name="T109" fmla="*/ 80 h 82"/>
                    <a:gd name="T110" fmla="*/ 67 w 130"/>
                    <a:gd name="T111" fmla="*/ 80 h 82"/>
                    <a:gd name="T112" fmla="*/ 128 w 130"/>
                    <a:gd name="T113" fmla="*/ 43 h 82"/>
                    <a:gd name="T114" fmla="*/ 128 w 130"/>
                    <a:gd name="T115" fmla="*/ 3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0" h="82">
                      <a:moveTo>
                        <a:pt x="30" y="54"/>
                      </a:move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2" y="52"/>
                        <a:pt x="35" y="51"/>
                        <a:pt x="37" y="49"/>
                      </a:cubicBez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40" y="50"/>
                        <a:pt x="40" y="50"/>
                        <a:pt x="40" y="50"/>
                      </a:cubicBezTo>
                      <a:cubicBezTo>
                        <a:pt x="43" y="53"/>
                        <a:pt x="47" y="55"/>
                        <a:pt x="50" y="57"/>
                      </a:cubicBezTo>
                      <a:cubicBezTo>
                        <a:pt x="52" y="58"/>
                        <a:pt x="52" y="58"/>
                        <a:pt x="52" y="58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49" y="60"/>
                        <a:pt x="47" y="62"/>
                        <a:pt x="45" y="63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0" y="63"/>
                        <a:pt x="40" y="63"/>
                        <a:pt x="40" y="63"/>
                      </a:cubicBezTo>
                      <a:cubicBezTo>
                        <a:pt x="39" y="63"/>
                        <a:pt x="39" y="63"/>
                        <a:pt x="39" y="63"/>
                      </a:cubicBez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35" y="63"/>
                        <a:pt x="35" y="63"/>
                        <a:pt x="35" y="63"/>
                      </a:cubicBezTo>
                      <a:cubicBezTo>
                        <a:pt x="33" y="63"/>
                        <a:pt x="33" y="63"/>
                        <a:pt x="33" y="63"/>
                      </a:cubicBezTo>
                      <a:cubicBezTo>
                        <a:pt x="32" y="62"/>
                        <a:pt x="31" y="61"/>
                        <a:pt x="30" y="61"/>
                      </a:cubicBezTo>
                      <a:cubicBezTo>
                        <a:pt x="30" y="60"/>
                        <a:pt x="30" y="60"/>
                        <a:pt x="30" y="60"/>
                      </a:cubicBezTo>
                      <a:cubicBezTo>
                        <a:pt x="32" y="58"/>
                        <a:pt x="32" y="58"/>
                        <a:pt x="32" y="58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0" y="56"/>
                        <a:pt x="30" y="56"/>
                        <a:pt x="30" y="56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moveTo>
                        <a:pt x="41" y="48"/>
                      </a:move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5" y="47"/>
                        <a:pt x="47" y="48"/>
                        <a:pt x="49" y="50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3" y="49"/>
                        <a:pt x="53" y="49"/>
                        <a:pt x="53" y="49"/>
                      </a:cubicBezTo>
                      <a:cubicBezTo>
                        <a:pt x="53" y="50"/>
                        <a:pt x="53" y="50"/>
                        <a:pt x="53" y="50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53" y="52"/>
                        <a:pt x="55" y="54"/>
                        <a:pt x="57" y="55"/>
                      </a:cubicBezTo>
                      <a:cubicBezTo>
                        <a:pt x="57" y="56"/>
                        <a:pt x="57" y="56"/>
                        <a:pt x="57" y="56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0" y="53"/>
                        <a:pt x="45" y="51"/>
                        <a:pt x="41" y="48"/>
                      </a:cubicBezTo>
                      <a:moveTo>
                        <a:pt x="38" y="29"/>
                      </a:moveTo>
                      <a:cubicBezTo>
                        <a:pt x="67" y="12"/>
                        <a:pt x="67" y="12"/>
                        <a:pt x="67" y="12"/>
                      </a:cubicBezTo>
                      <a:cubicBezTo>
                        <a:pt x="112" y="41"/>
                        <a:pt x="112" y="41"/>
                        <a:pt x="112" y="41"/>
                      </a:cubicBezTo>
                      <a:cubicBezTo>
                        <a:pt x="83" y="59"/>
                        <a:pt x="83" y="59"/>
                        <a:pt x="83" y="5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moveTo>
                        <a:pt x="128" y="39"/>
                      </a:moveTo>
                      <a:cubicBezTo>
                        <a:pt x="109" y="27"/>
                        <a:pt x="90" y="14"/>
                        <a:pt x="70" y="2"/>
                      </a:cubicBezTo>
                      <a:cubicBezTo>
                        <a:pt x="68" y="0"/>
                        <a:pt x="66" y="0"/>
                        <a:pt x="64" y="2"/>
                      </a:cubicBezTo>
                      <a:cubicBezTo>
                        <a:pt x="44" y="14"/>
                        <a:pt x="23" y="27"/>
                        <a:pt x="3" y="39"/>
                      </a:cubicBezTo>
                      <a:cubicBezTo>
                        <a:pt x="1" y="40"/>
                        <a:pt x="0" y="42"/>
                        <a:pt x="3" y="43"/>
                      </a:cubicBezTo>
                      <a:cubicBezTo>
                        <a:pt x="5" y="44"/>
                        <a:pt x="7" y="46"/>
                        <a:pt x="9" y="47"/>
                      </a:cubicBezTo>
                      <a:cubicBezTo>
                        <a:pt x="6" y="48"/>
                        <a:pt x="4" y="50"/>
                        <a:pt x="2" y="51"/>
                      </a:cubicBezTo>
                      <a:cubicBezTo>
                        <a:pt x="0" y="52"/>
                        <a:pt x="0" y="53"/>
                        <a:pt x="2" y="55"/>
                      </a:cubicBezTo>
                      <a:cubicBezTo>
                        <a:pt x="15" y="63"/>
                        <a:pt x="28" y="72"/>
                        <a:pt x="42" y="80"/>
                      </a:cubicBezTo>
                      <a:cubicBezTo>
                        <a:pt x="44" y="82"/>
                        <a:pt x="46" y="82"/>
                        <a:pt x="48" y="80"/>
                      </a:cubicBezTo>
                      <a:cubicBezTo>
                        <a:pt x="50" y="79"/>
                        <a:pt x="52" y="78"/>
                        <a:pt x="54" y="77"/>
                      </a:cubicBezTo>
                      <a:cubicBezTo>
                        <a:pt x="56" y="78"/>
                        <a:pt x="58" y="79"/>
                        <a:pt x="60" y="80"/>
                      </a:cubicBezTo>
                      <a:cubicBezTo>
                        <a:pt x="63" y="82"/>
                        <a:pt x="64" y="82"/>
                        <a:pt x="67" y="80"/>
                      </a:cubicBezTo>
                      <a:cubicBezTo>
                        <a:pt x="87" y="68"/>
                        <a:pt x="107" y="56"/>
                        <a:pt x="128" y="43"/>
                      </a:cubicBezTo>
                      <a:cubicBezTo>
                        <a:pt x="130" y="42"/>
                        <a:pt x="130" y="41"/>
                        <a:pt x="128" y="39"/>
                      </a:cubicBezTo>
                    </a:path>
                  </a:pathLst>
                </a:custGeom>
                <a:solidFill>
                  <a:srgbClr val="4F4E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6" name="Freeform 81"/>
                <p:cNvSpPr>
                  <a:spLocks noEditPoints="1"/>
                </p:cNvSpPr>
                <p:nvPr/>
              </p:nvSpPr>
              <p:spPr bwMode="auto">
                <a:xfrm>
                  <a:off x="3923" y="2443"/>
                  <a:ext cx="47" cy="29"/>
                </a:xfrm>
                <a:custGeom>
                  <a:avLst/>
                  <a:gdLst>
                    <a:gd name="T0" fmla="*/ 30 w 47"/>
                    <a:gd name="T1" fmla="*/ 26 h 29"/>
                    <a:gd name="T2" fmla="*/ 28 w 47"/>
                    <a:gd name="T3" fmla="*/ 24 h 29"/>
                    <a:gd name="T4" fmla="*/ 26 w 47"/>
                    <a:gd name="T5" fmla="*/ 24 h 29"/>
                    <a:gd name="T6" fmla="*/ 21 w 47"/>
                    <a:gd name="T7" fmla="*/ 26 h 29"/>
                    <a:gd name="T8" fmla="*/ 4 w 47"/>
                    <a:gd name="T9" fmla="*/ 17 h 29"/>
                    <a:gd name="T10" fmla="*/ 0 w 47"/>
                    <a:gd name="T11" fmla="*/ 19 h 29"/>
                    <a:gd name="T12" fmla="*/ 0 w 47"/>
                    <a:gd name="T13" fmla="*/ 22 h 29"/>
                    <a:gd name="T14" fmla="*/ 14 w 47"/>
                    <a:gd name="T15" fmla="*/ 29 h 29"/>
                    <a:gd name="T16" fmla="*/ 16 w 47"/>
                    <a:gd name="T17" fmla="*/ 29 h 29"/>
                    <a:gd name="T18" fmla="*/ 21 w 47"/>
                    <a:gd name="T19" fmla="*/ 26 h 29"/>
                    <a:gd name="T20" fmla="*/ 26 w 47"/>
                    <a:gd name="T21" fmla="*/ 29 h 29"/>
                    <a:gd name="T22" fmla="*/ 28 w 47"/>
                    <a:gd name="T23" fmla="*/ 29 h 29"/>
                    <a:gd name="T24" fmla="*/ 30 w 47"/>
                    <a:gd name="T25" fmla="*/ 29 h 29"/>
                    <a:gd name="T26" fmla="*/ 30 w 47"/>
                    <a:gd name="T27" fmla="*/ 26 h 29"/>
                    <a:gd name="T28" fmla="*/ 47 w 47"/>
                    <a:gd name="T29" fmla="*/ 17 h 29"/>
                    <a:gd name="T30" fmla="*/ 42 w 47"/>
                    <a:gd name="T31" fmla="*/ 14 h 29"/>
                    <a:gd name="T32" fmla="*/ 38 w 47"/>
                    <a:gd name="T33" fmla="*/ 17 h 29"/>
                    <a:gd name="T34" fmla="*/ 38 w 47"/>
                    <a:gd name="T35" fmla="*/ 19 h 29"/>
                    <a:gd name="T36" fmla="*/ 40 w 47"/>
                    <a:gd name="T37" fmla="*/ 19 h 29"/>
                    <a:gd name="T38" fmla="*/ 42 w 47"/>
                    <a:gd name="T39" fmla="*/ 22 h 29"/>
                    <a:gd name="T40" fmla="*/ 47 w 47"/>
                    <a:gd name="T41" fmla="*/ 19 h 29"/>
                    <a:gd name="T42" fmla="*/ 47 w 47"/>
                    <a:gd name="T43" fmla="*/ 17 h 29"/>
                    <a:gd name="T44" fmla="*/ 47 w 47"/>
                    <a:gd name="T45" fmla="*/ 10 h 29"/>
                    <a:gd name="T46" fmla="*/ 33 w 47"/>
                    <a:gd name="T47" fmla="*/ 0 h 29"/>
                    <a:gd name="T48" fmla="*/ 30 w 47"/>
                    <a:gd name="T49" fmla="*/ 0 h 29"/>
                    <a:gd name="T50" fmla="*/ 26 w 47"/>
                    <a:gd name="T51" fmla="*/ 3 h 29"/>
                    <a:gd name="T52" fmla="*/ 21 w 47"/>
                    <a:gd name="T53" fmla="*/ 0 h 29"/>
                    <a:gd name="T54" fmla="*/ 19 w 47"/>
                    <a:gd name="T55" fmla="*/ 0 h 29"/>
                    <a:gd name="T56" fmla="*/ 0 w 47"/>
                    <a:gd name="T57" fmla="*/ 12 h 29"/>
                    <a:gd name="T58" fmla="*/ 0 w 47"/>
                    <a:gd name="T59" fmla="*/ 14 h 29"/>
                    <a:gd name="T60" fmla="*/ 4 w 47"/>
                    <a:gd name="T61" fmla="*/ 17 h 29"/>
                    <a:gd name="T62" fmla="*/ 26 w 47"/>
                    <a:gd name="T63" fmla="*/ 3 h 29"/>
                    <a:gd name="T64" fmla="*/ 42 w 47"/>
                    <a:gd name="T65" fmla="*/ 14 h 29"/>
                    <a:gd name="T66" fmla="*/ 47 w 47"/>
                    <a:gd name="T67" fmla="*/ 12 h 29"/>
                    <a:gd name="T68" fmla="*/ 47 w 47"/>
                    <a:gd name="T69" fmla="*/ 1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" h="29">
                      <a:moveTo>
                        <a:pt x="30" y="26"/>
                      </a:moveTo>
                      <a:lnTo>
                        <a:pt x="28" y="24"/>
                      </a:lnTo>
                      <a:lnTo>
                        <a:pt x="26" y="24"/>
                      </a:lnTo>
                      <a:lnTo>
                        <a:pt x="21" y="26"/>
                      </a:lnTo>
                      <a:lnTo>
                        <a:pt x="4" y="17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14" y="29"/>
                      </a:lnTo>
                      <a:lnTo>
                        <a:pt x="16" y="29"/>
                      </a:lnTo>
                      <a:lnTo>
                        <a:pt x="21" y="26"/>
                      </a:lnTo>
                      <a:lnTo>
                        <a:pt x="26" y="29"/>
                      </a:lnTo>
                      <a:lnTo>
                        <a:pt x="28" y="29"/>
                      </a:lnTo>
                      <a:lnTo>
                        <a:pt x="30" y="29"/>
                      </a:lnTo>
                      <a:lnTo>
                        <a:pt x="30" y="26"/>
                      </a:lnTo>
                      <a:close/>
                      <a:moveTo>
                        <a:pt x="47" y="17"/>
                      </a:moveTo>
                      <a:lnTo>
                        <a:pt x="42" y="14"/>
                      </a:lnTo>
                      <a:lnTo>
                        <a:pt x="38" y="17"/>
                      </a:lnTo>
                      <a:lnTo>
                        <a:pt x="38" y="19"/>
                      </a:lnTo>
                      <a:lnTo>
                        <a:pt x="40" y="19"/>
                      </a:lnTo>
                      <a:lnTo>
                        <a:pt x="42" y="22"/>
                      </a:lnTo>
                      <a:lnTo>
                        <a:pt x="47" y="19"/>
                      </a:lnTo>
                      <a:lnTo>
                        <a:pt x="47" y="17"/>
                      </a:lnTo>
                      <a:close/>
                      <a:moveTo>
                        <a:pt x="47" y="10"/>
                      </a:move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6" y="3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4" y="17"/>
                      </a:lnTo>
                      <a:lnTo>
                        <a:pt x="26" y="3"/>
                      </a:lnTo>
                      <a:lnTo>
                        <a:pt x="42" y="14"/>
                      </a:lnTo>
                      <a:lnTo>
                        <a:pt x="47" y="12"/>
                      </a:lnTo>
                      <a:lnTo>
                        <a:pt x="47" y="1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7" name="Freeform 82"/>
                <p:cNvSpPr>
                  <a:spLocks noEditPoints="1"/>
                </p:cNvSpPr>
                <p:nvPr/>
              </p:nvSpPr>
              <p:spPr bwMode="auto">
                <a:xfrm>
                  <a:off x="3923" y="2443"/>
                  <a:ext cx="47" cy="29"/>
                </a:xfrm>
                <a:custGeom>
                  <a:avLst/>
                  <a:gdLst>
                    <a:gd name="T0" fmla="*/ 30 w 47"/>
                    <a:gd name="T1" fmla="*/ 26 h 29"/>
                    <a:gd name="T2" fmla="*/ 28 w 47"/>
                    <a:gd name="T3" fmla="*/ 24 h 29"/>
                    <a:gd name="T4" fmla="*/ 26 w 47"/>
                    <a:gd name="T5" fmla="*/ 24 h 29"/>
                    <a:gd name="T6" fmla="*/ 21 w 47"/>
                    <a:gd name="T7" fmla="*/ 26 h 29"/>
                    <a:gd name="T8" fmla="*/ 4 w 47"/>
                    <a:gd name="T9" fmla="*/ 17 h 29"/>
                    <a:gd name="T10" fmla="*/ 0 w 47"/>
                    <a:gd name="T11" fmla="*/ 19 h 29"/>
                    <a:gd name="T12" fmla="*/ 0 w 47"/>
                    <a:gd name="T13" fmla="*/ 22 h 29"/>
                    <a:gd name="T14" fmla="*/ 14 w 47"/>
                    <a:gd name="T15" fmla="*/ 29 h 29"/>
                    <a:gd name="T16" fmla="*/ 16 w 47"/>
                    <a:gd name="T17" fmla="*/ 29 h 29"/>
                    <a:gd name="T18" fmla="*/ 21 w 47"/>
                    <a:gd name="T19" fmla="*/ 26 h 29"/>
                    <a:gd name="T20" fmla="*/ 26 w 47"/>
                    <a:gd name="T21" fmla="*/ 29 h 29"/>
                    <a:gd name="T22" fmla="*/ 28 w 47"/>
                    <a:gd name="T23" fmla="*/ 29 h 29"/>
                    <a:gd name="T24" fmla="*/ 30 w 47"/>
                    <a:gd name="T25" fmla="*/ 29 h 29"/>
                    <a:gd name="T26" fmla="*/ 30 w 47"/>
                    <a:gd name="T27" fmla="*/ 26 h 29"/>
                    <a:gd name="T28" fmla="*/ 47 w 47"/>
                    <a:gd name="T29" fmla="*/ 17 h 29"/>
                    <a:gd name="T30" fmla="*/ 42 w 47"/>
                    <a:gd name="T31" fmla="*/ 14 h 29"/>
                    <a:gd name="T32" fmla="*/ 38 w 47"/>
                    <a:gd name="T33" fmla="*/ 17 h 29"/>
                    <a:gd name="T34" fmla="*/ 38 w 47"/>
                    <a:gd name="T35" fmla="*/ 19 h 29"/>
                    <a:gd name="T36" fmla="*/ 40 w 47"/>
                    <a:gd name="T37" fmla="*/ 19 h 29"/>
                    <a:gd name="T38" fmla="*/ 42 w 47"/>
                    <a:gd name="T39" fmla="*/ 22 h 29"/>
                    <a:gd name="T40" fmla="*/ 47 w 47"/>
                    <a:gd name="T41" fmla="*/ 19 h 29"/>
                    <a:gd name="T42" fmla="*/ 47 w 47"/>
                    <a:gd name="T43" fmla="*/ 17 h 29"/>
                    <a:gd name="T44" fmla="*/ 47 w 47"/>
                    <a:gd name="T45" fmla="*/ 10 h 29"/>
                    <a:gd name="T46" fmla="*/ 33 w 47"/>
                    <a:gd name="T47" fmla="*/ 0 h 29"/>
                    <a:gd name="T48" fmla="*/ 30 w 47"/>
                    <a:gd name="T49" fmla="*/ 0 h 29"/>
                    <a:gd name="T50" fmla="*/ 26 w 47"/>
                    <a:gd name="T51" fmla="*/ 3 h 29"/>
                    <a:gd name="T52" fmla="*/ 21 w 47"/>
                    <a:gd name="T53" fmla="*/ 0 h 29"/>
                    <a:gd name="T54" fmla="*/ 19 w 47"/>
                    <a:gd name="T55" fmla="*/ 0 h 29"/>
                    <a:gd name="T56" fmla="*/ 0 w 47"/>
                    <a:gd name="T57" fmla="*/ 12 h 29"/>
                    <a:gd name="T58" fmla="*/ 0 w 47"/>
                    <a:gd name="T59" fmla="*/ 14 h 29"/>
                    <a:gd name="T60" fmla="*/ 4 w 47"/>
                    <a:gd name="T61" fmla="*/ 17 h 29"/>
                    <a:gd name="T62" fmla="*/ 26 w 47"/>
                    <a:gd name="T63" fmla="*/ 3 h 29"/>
                    <a:gd name="T64" fmla="*/ 42 w 47"/>
                    <a:gd name="T65" fmla="*/ 14 h 29"/>
                    <a:gd name="T66" fmla="*/ 47 w 47"/>
                    <a:gd name="T67" fmla="*/ 12 h 29"/>
                    <a:gd name="T68" fmla="*/ 47 w 47"/>
                    <a:gd name="T69" fmla="*/ 1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" h="29">
                      <a:moveTo>
                        <a:pt x="30" y="26"/>
                      </a:moveTo>
                      <a:lnTo>
                        <a:pt x="28" y="24"/>
                      </a:lnTo>
                      <a:lnTo>
                        <a:pt x="26" y="24"/>
                      </a:lnTo>
                      <a:lnTo>
                        <a:pt x="21" y="26"/>
                      </a:lnTo>
                      <a:lnTo>
                        <a:pt x="4" y="17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14" y="29"/>
                      </a:lnTo>
                      <a:lnTo>
                        <a:pt x="16" y="29"/>
                      </a:lnTo>
                      <a:lnTo>
                        <a:pt x="21" y="26"/>
                      </a:lnTo>
                      <a:lnTo>
                        <a:pt x="26" y="29"/>
                      </a:lnTo>
                      <a:lnTo>
                        <a:pt x="28" y="29"/>
                      </a:lnTo>
                      <a:lnTo>
                        <a:pt x="30" y="29"/>
                      </a:lnTo>
                      <a:lnTo>
                        <a:pt x="30" y="26"/>
                      </a:lnTo>
                      <a:moveTo>
                        <a:pt x="47" y="17"/>
                      </a:moveTo>
                      <a:lnTo>
                        <a:pt x="42" y="14"/>
                      </a:lnTo>
                      <a:lnTo>
                        <a:pt x="38" y="17"/>
                      </a:lnTo>
                      <a:lnTo>
                        <a:pt x="38" y="19"/>
                      </a:lnTo>
                      <a:lnTo>
                        <a:pt x="40" y="19"/>
                      </a:lnTo>
                      <a:lnTo>
                        <a:pt x="42" y="22"/>
                      </a:lnTo>
                      <a:lnTo>
                        <a:pt x="47" y="19"/>
                      </a:lnTo>
                      <a:lnTo>
                        <a:pt x="47" y="17"/>
                      </a:lnTo>
                      <a:moveTo>
                        <a:pt x="47" y="10"/>
                      </a:move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6" y="3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4" y="17"/>
                      </a:lnTo>
                      <a:lnTo>
                        <a:pt x="26" y="3"/>
                      </a:lnTo>
                      <a:lnTo>
                        <a:pt x="42" y="14"/>
                      </a:lnTo>
                      <a:lnTo>
                        <a:pt x="47" y="12"/>
                      </a:lnTo>
                      <a:lnTo>
                        <a:pt x="47" y="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8" name="Freeform 83"/>
                <p:cNvSpPr>
                  <a:spLocks noEditPoints="1"/>
                </p:cNvSpPr>
                <p:nvPr/>
              </p:nvSpPr>
              <p:spPr bwMode="auto">
                <a:xfrm>
                  <a:off x="3956" y="2469"/>
                  <a:ext cx="31" cy="22"/>
                </a:xfrm>
                <a:custGeom>
                  <a:avLst/>
                  <a:gdLst>
                    <a:gd name="T0" fmla="*/ 31 w 31"/>
                    <a:gd name="T1" fmla="*/ 15 h 22"/>
                    <a:gd name="T2" fmla="*/ 26 w 31"/>
                    <a:gd name="T3" fmla="*/ 12 h 22"/>
                    <a:gd name="T4" fmla="*/ 14 w 31"/>
                    <a:gd name="T5" fmla="*/ 19 h 22"/>
                    <a:gd name="T6" fmla="*/ 5 w 31"/>
                    <a:gd name="T7" fmla="*/ 12 h 22"/>
                    <a:gd name="T8" fmla="*/ 0 w 31"/>
                    <a:gd name="T9" fmla="*/ 15 h 22"/>
                    <a:gd name="T10" fmla="*/ 0 w 31"/>
                    <a:gd name="T11" fmla="*/ 15 h 22"/>
                    <a:gd name="T12" fmla="*/ 7 w 31"/>
                    <a:gd name="T13" fmla="*/ 22 h 22"/>
                    <a:gd name="T14" fmla="*/ 12 w 31"/>
                    <a:gd name="T15" fmla="*/ 22 h 22"/>
                    <a:gd name="T16" fmla="*/ 14 w 31"/>
                    <a:gd name="T17" fmla="*/ 19 h 22"/>
                    <a:gd name="T18" fmla="*/ 19 w 31"/>
                    <a:gd name="T19" fmla="*/ 22 h 22"/>
                    <a:gd name="T20" fmla="*/ 21 w 31"/>
                    <a:gd name="T21" fmla="*/ 22 h 22"/>
                    <a:gd name="T22" fmla="*/ 31 w 31"/>
                    <a:gd name="T23" fmla="*/ 15 h 22"/>
                    <a:gd name="T24" fmla="*/ 31 w 31"/>
                    <a:gd name="T25" fmla="*/ 15 h 22"/>
                    <a:gd name="T26" fmla="*/ 31 w 31"/>
                    <a:gd name="T27" fmla="*/ 7 h 22"/>
                    <a:gd name="T28" fmla="*/ 24 w 31"/>
                    <a:gd name="T29" fmla="*/ 3 h 22"/>
                    <a:gd name="T30" fmla="*/ 19 w 31"/>
                    <a:gd name="T31" fmla="*/ 3 h 22"/>
                    <a:gd name="T32" fmla="*/ 16 w 31"/>
                    <a:gd name="T33" fmla="*/ 5 h 22"/>
                    <a:gd name="T34" fmla="*/ 12 w 31"/>
                    <a:gd name="T35" fmla="*/ 0 h 22"/>
                    <a:gd name="T36" fmla="*/ 9 w 31"/>
                    <a:gd name="T37" fmla="*/ 0 h 22"/>
                    <a:gd name="T38" fmla="*/ 0 w 31"/>
                    <a:gd name="T39" fmla="*/ 7 h 22"/>
                    <a:gd name="T40" fmla="*/ 0 w 31"/>
                    <a:gd name="T41" fmla="*/ 7 h 22"/>
                    <a:gd name="T42" fmla="*/ 5 w 31"/>
                    <a:gd name="T43" fmla="*/ 12 h 22"/>
                    <a:gd name="T44" fmla="*/ 16 w 31"/>
                    <a:gd name="T45" fmla="*/ 5 h 22"/>
                    <a:gd name="T46" fmla="*/ 26 w 31"/>
                    <a:gd name="T47" fmla="*/ 12 h 22"/>
                    <a:gd name="T48" fmla="*/ 31 w 31"/>
                    <a:gd name="T49" fmla="*/ 10 h 22"/>
                    <a:gd name="T50" fmla="*/ 31 w 31"/>
                    <a:gd name="T51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" h="22">
                      <a:moveTo>
                        <a:pt x="31" y="15"/>
                      </a:moveTo>
                      <a:lnTo>
                        <a:pt x="26" y="12"/>
                      </a:lnTo>
                      <a:lnTo>
                        <a:pt x="14" y="19"/>
                      </a:lnTo>
                      <a:lnTo>
                        <a:pt x="5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7" y="22"/>
                      </a:lnTo>
                      <a:lnTo>
                        <a:pt x="12" y="22"/>
                      </a:lnTo>
                      <a:lnTo>
                        <a:pt x="14" y="19"/>
                      </a:lnTo>
                      <a:lnTo>
                        <a:pt x="19" y="22"/>
                      </a:lnTo>
                      <a:lnTo>
                        <a:pt x="21" y="22"/>
                      </a:lnTo>
                      <a:lnTo>
                        <a:pt x="31" y="15"/>
                      </a:lnTo>
                      <a:lnTo>
                        <a:pt x="31" y="15"/>
                      </a:lnTo>
                      <a:close/>
                      <a:moveTo>
                        <a:pt x="31" y="7"/>
                      </a:moveTo>
                      <a:lnTo>
                        <a:pt x="24" y="3"/>
                      </a:lnTo>
                      <a:lnTo>
                        <a:pt x="19" y="3"/>
                      </a:lnTo>
                      <a:lnTo>
                        <a:pt x="16" y="5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5" y="12"/>
                      </a:lnTo>
                      <a:lnTo>
                        <a:pt x="16" y="5"/>
                      </a:lnTo>
                      <a:lnTo>
                        <a:pt x="26" y="12"/>
                      </a:lnTo>
                      <a:lnTo>
                        <a:pt x="31" y="10"/>
                      </a:lnTo>
                      <a:lnTo>
                        <a:pt x="31" y="7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9" name="Freeform 84"/>
                <p:cNvSpPr>
                  <a:spLocks noEditPoints="1"/>
                </p:cNvSpPr>
                <p:nvPr/>
              </p:nvSpPr>
              <p:spPr bwMode="auto">
                <a:xfrm>
                  <a:off x="3956" y="2469"/>
                  <a:ext cx="31" cy="22"/>
                </a:xfrm>
                <a:custGeom>
                  <a:avLst/>
                  <a:gdLst>
                    <a:gd name="T0" fmla="*/ 31 w 31"/>
                    <a:gd name="T1" fmla="*/ 15 h 22"/>
                    <a:gd name="T2" fmla="*/ 26 w 31"/>
                    <a:gd name="T3" fmla="*/ 12 h 22"/>
                    <a:gd name="T4" fmla="*/ 14 w 31"/>
                    <a:gd name="T5" fmla="*/ 19 h 22"/>
                    <a:gd name="T6" fmla="*/ 5 w 31"/>
                    <a:gd name="T7" fmla="*/ 12 h 22"/>
                    <a:gd name="T8" fmla="*/ 0 w 31"/>
                    <a:gd name="T9" fmla="*/ 15 h 22"/>
                    <a:gd name="T10" fmla="*/ 0 w 31"/>
                    <a:gd name="T11" fmla="*/ 15 h 22"/>
                    <a:gd name="T12" fmla="*/ 7 w 31"/>
                    <a:gd name="T13" fmla="*/ 22 h 22"/>
                    <a:gd name="T14" fmla="*/ 12 w 31"/>
                    <a:gd name="T15" fmla="*/ 22 h 22"/>
                    <a:gd name="T16" fmla="*/ 14 w 31"/>
                    <a:gd name="T17" fmla="*/ 19 h 22"/>
                    <a:gd name="T18" fmla="*/ 19 w 31"/>
                    <a:gd name="T19" fmla="*/ 22 h 22"/>
                    <a:gd name="T20" fmla="*/ 21 w 31"/>
                    <a:gd name="T21" fmla="*/ 22 h 22"/>
                    <a:gd name="T22" fmla="*/ 31 w 31"/>
                    <a:gd name="T23" fmla="*/ 15 h 22"/>
                    <a:gd name="T24" fmla="*/ 31 w 31"/>
                    <a:gd name="T25" fmla="*/ 15 h 22"/>
                    <a:gd name="T26" fmla="*/ 31 w 31"/>
                    <a:gd name="T27" fmla="*/ 7 h 22"/>
                    <a:gd name="T28" fmla="*/ 24 w 31"/>
                    <a:gd name="T29" fmla="*/ 3 h 22"/>
                    <a:gd name="T30" fmla="*/ 19 w 31"/>
                    <a:gd name="T31" fmla="*/ 3 h 22"/>
                    <a:gd name="T32" fmla="*/ 16 w 31"/>
                    <a:gd name="T33" fmla="*/ 5 h 22"/>
                    <a:gd name="T34" fmla="*/ 12 w 31"/>
                    <a:gd name="T35" fmla="*/ 0 h 22"/>
                    <a:gd name="T36" fmla="*/ 9 w 31"/>
                    <a:gd name="T37" fmla="*/ 0 h 22"/>
                    <a:gd name="T38" fmla="*/ 0 w 31"/>
                    <a:gd name="T39" fmla="*/ 7 h 22"/>
                    <a:gd name="T40" fmla="*/ 0 w 31"/>
                    <a:gd name="T41" fmla="*/ 7 h 22"/>
                    <a:gd name="T42" fmla="*/ 5 w 31"/>
                    <a:gd name="T43" fmla="*/ 12 h 22"/>
                    <a:gd name="T44" fmla="*/ 16 w 31"/>
                    <a:gd name="T45" fmla="*/ 5 h 22"/>
                    <a:gd name="T46" fmla="*/ 26 w 31"/>
                    <a:gd name="T47" fmla="*/ 12 h 22"/>
                    <a:gd name="T48" fmla="*/ 31 w 31"/>
                    <a:gd name="T49" fmla="*/ 10 h 22"/>
                    <a:gd name="T50" fmla="*/ 31 w 31"/>
                    <a:gd name="T51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" h="22">
                      <a:moveTo>
                        <a:pt x="31" y="15"/>
                      </a:moveTo>
                      <a:lnTo>
                        <a:pt x="26" y="12"/>
                      </a:lnTo>
                      <a:lnTo>
                        <a:pt x="14" y="19"/>
                      </a:lnTo>
                      <a:lnTo>
                        <a:pt x="5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7" y="22"/>
                      </a:lnTo>
                      <a:lnTo>
                        <a:pt x="12" y="22"/>
                      </a:lnTo>
                      <a:lnTo>
                        <a:pt x="14" y="19"/>
                      </a:lnTo>
                      <a:lnTo>
                        <a:pt x="19" y="22"/>
                      </a:lnTo>
                      <a:lnTo>
                        <a:pt x="21" y="22"/>
                      </a:lnTo>
                      <a:lnTo>
                        <a:pt x="31" y="15"/>
                      </a:lnTo>
                      <a:lnTo>
                        <a:pt x="31" y="15"/>
                      </a:lnTo>
                      <a:moveTo>
                        <a:pt x="31" y="7"/>
                      </a:moveTo>
                      <a:lnTo>
                        <a:pt x="24" y="3"/>
                      </a:lnTo>
                      <a:lnTo>
                        <a:pt x="19" y="3"/>
                      </a:lnTo>
                      <a:lnTo>
                        <a:pt x="16" y="5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5" y="12"/>
                      </a:lnTo>
                      <a:lnTo>
                        <a:pt x="16" y="5"/>
                      </a:lnTo>
                      <a:lnTo>
                        <a:pt x="26" y="12"/>
                      </a:lnTo>
                      <a:lnTo>
                        <a:pt x="31" y="10"/>
                      </a:lnTo>
                      <a:lnTo>
                        <a:pt x="31" y="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0" name="Freeform 85"/>
                <p:cNvSpPr/>
                <p:nvPr/>
              </p:nvSpPr>
              <p:spPr bwMode="auto">
                <a:xfrm>
                  <a:off x="3977" y="2488"/>
                  <a:ext cx="31" cy="12"/>
                </a:xfrm>
                <a:custGeom>
                  <a:avLst/>
                  <a:gdLst>
                    <a:gd name="T0" fmla="*/ 31 w 31"/>
                    <a:gd name="T1" fmla="*/ 3 h 12"/>
                    <a:gd name="T2" fmla="*/ 29 w 31"/>
                    <a:gd name="T3" fmla="*/ 0 h 12"/>
                    <a:gd name="T4" fmla="*/ 26 w 31"/>
                    <a:gd name="T5" fmla="*/ 0 h 12"/>
                    <a:gd name="T6" fmla="*/ 21 w 31"/>
                    <a:gd name="T7" fmla="*/ 3 h 12"/>
                    <a:gd name="T8" fmla="*/ 17 w 31"/>
                    <a:gd name="T9" fmla="*/ 0 h 12"/>
                    <a:gd name="T10" fmla="*/ 14 w 31"/>
                    <a:gd name="T11" fmla="*/ 0 h 12"/>
                    <a:gd name="T12" fmla="*/ 0 w 31"/>
                    <a:gd name="T13" fmla="*/ 10 h 12"/>
                    <a:gd name="T14" fmla="*/ 0 w 31"/>
                    <a:gd name="T15" fmla="*/ 10 h 12"/>
                    <a:gd name="T16" fmla="*/ 3 w 31"/>
                    <a:gd name="T17" fmla="*/ 12 h 12"/>
                    <a:gd name="T18" fmla="*/ 5 w 31"/>
                    <a:gd name="T19" fmla="*/ 12 h 12"/>
                    <a:gd name="T20" fmla="*/ 21 w 31"/>
                    <a:gd name="T21" fmla="*/ 3 h 12"/>
                    <a:gd name="T22" fmla="*/ 26 w 31"/>
                    <a:gd name="T23" fmla="*/ 5 h 12"/>
                    <a:gd name="T24" fmla="*/ 29 w 31"/>
                    <a:gd name="T25" fmla="*/ 5 h 12"/>
                    <a:gd name="T26" fmla="*/ 31 w 31"/>
                    <a:gd name="T27" fmla="*/ 3 h 12"/>
                    <a:gd name="T28" fmla="*/ 31 w 31"/>
                    <a:gd name="T29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2">
                      <a:moveTo>
                        <a:pt x="31" y="3"/>
                      </a:move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1" y="3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21" y="3"/>
                      </a:lnTo>
                      <a:lnTo>
                        <a:pt x="26" y="5"/>
                      </a:lnTo>
                      <a:lnTo>
                        <a:pt x="29" y="5"/>
                      </a:lnTo>
                      <a:lnTo>
                        <a:pt x="31" y="3"/>
                      </a:lnTo>
                      <a:lnTo>
                        <a:pt x="31" y="3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1" name="Freeform 86"/>
                <p:cNvSpPr>
                  <a:spLocks noEditPoints="1"/>
                </p:cNvSpPr>
                <p:nvPr/>
              </p:nvSpPr>
              <p:spPr bwMode="auto">
                <a:xfrm>
                  <a:off x="3998" y="2498"/>
                  <a:ext cx="34" cy="21"/>
                </a:xfrm>
                <a:custGeom>
                  <a:avLst/>
                  <a:gdLst>
                    <a:gd name="T0" fmla="*/ 15 w 34"/>
                    <a:gd name="T1" fmla="*/ 16 h 21"/>
                    <a:gd name="T2" fmla="*/ 5 w 34"/>
                    <a:gd name="T3" fmla="*/ 9 h 21"/>
                    <a:gd name="T4" fmla="*/ 0 w 34"/>
                    <a:gd name="T5" fmla="*/ 12 h 21"/>
                    <a:gd name="T6" fmla="*/ 0 w 34"/>
                    <a:gd name="T7" fmla="*/ 14 h 21"/>
                    <a:gd name="T8" fmla="*/ 10 w 34"/>
                    <a:gd name="T9" fmla="*/ 21 h 21"/>
                    <a:gd name="T10" fmla="*/ 12 w 34"/>
                    <a:gd name="T11" fmla="*/ 21 h 21"/>
                    <a:gd name="T12" fmla="*/ 15 w 34"/>
                    <a:gd name="T13" fmla="*/ 19 h 21"/>
                    <a:gd name="T14" fmla="*/ 15 w 34"/>
                    <a:gd name="T15" fmla="*/ 16 h 21"/>
                    <a:gd name="T16" fmla="*/ 31 w 34"/>
                    <a:gd name="T17" fmla="*/ 7 h 21"/>
                    <a:gd name="T18" fmla="*/ 24 w 34"/>
                    <a:gd name="T19" fmla="*/ 0 h 21"/>
                    <a:gd name="T20" fmla="*/ 22 w 34"/>
                    <a:gd name="T21" fmla="*/ 0 h 21"/>
                    <a:gd name="T22" fmla="*/ 17 w 34"/>
                    <a:gd name="T23" fmla="*/ 2 h 21"/>
                    <a:gd name="T24" fmla="*/ 12 w 34"/>
                    <a:gd name="T25" fmla="*/ 0 h 21"/>
                    <a:gd name="T26" fmla="*/ 10 w 34"/>
                    <a:gd name="T27" fmla="*/ 0 h 21"/>
                    <a:gd name="T28" fmla="*/ 0 w 34"/>
                    <a:gd name="T29" fmla="*/ 7 h 21"/>
                    <a:gd name="T30" fmla="*/ 0 w 34"/>
                    <a:gd name="T31" fmla="*/ 7 h 21"/>
                    <a:gd name="T32" fmla="*/ 5 w 34"/>
                    <a:gd name="T33" fmla="*/ 9 h 21"/>
                    <a:gd name="T34" fmla="*/ 8 w 34"/>
                    <a:gd name="T35" fmla="*/ 7 h 21"/>
                    <a:gd name="T36" fmla="*/ 24 w 34"/>
                    <a:gd name="T37" fmla="*/ 19 h 21"/>
                    <a:gd name="T38" fmla="*/ 26 w 34"/>
                    <a:gd name="T39" fmla="*/ 19 h 21"/>
                    <a:gd name="T40" fmla="*/ 34 w 34"/>
                    <a:gd name="T41" fmla="*/ 14 h 21"/>
                    <a:gd name="T42" fmla="*/ 31 w 34"/>
                    <a:gd name="T43" fmla="*/ 12 h 21"/>
                    <a:gd name="T44" fmla="*/ 29 w 34"/>
                    <a:gd name="T45" fmla="*/ 9 h 21"/>
                    <a:gd name="T46" fmla="*/ 24 w 34"/>
                    <a:gd name="T47" fmla="*/ 12 h 21"/>
                    <a:gd name="T48" fmla="*/ 12 w 34"/>
                    <a:gd name="T49" fmla="*/ 4 h 21"/>
                    <a:gd name="T50" fmla="*/ 17 w 34"/>
                    <a:gd name="T51" fmla="*/ 2 h 21"/>
                    <a:gd name="T52" fmla="*/ 29 w 34"/>
                    <a:gd name="T53" fmla="*/ 9 h 21"/>
                    <a:gd name="T54" fmla="*/ 31 w 34"/>
                    <a:gd name="T55" fmla="*/ 7 h 21"/>
                    <a:gd name="T56" fmla="*/ 31 w 34"/>
                    <a:gd name="T57" fmla="*/ 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4" h="21">
                      <a:moveTo>
                        <a:pt x="15" y="16"/>
                      </a:moveTo>
                      <a:lnTo>
                        <a:pt x="5" y="9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10" y="21"/>
                      </a:lnTo>
                      <a:lnTo>
                        <a:pt x="12" y="21"/>
                      </a:lnTo>
                      <a:lnTo>
                        <a:pt x="15" y="19"/>
                      </a:lnTo>
                      <a:lnTo>
                        <a:pt x="15" y="16"/>
                      </a:lnTo>
                      <a:close/>
                      <a:moveTo>
                        <a:pt x="31" y="7"/>
                      </a:move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7" y="2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5" y="9"/>
                      </a:lnTo>
                      <a:lnTo>
                        <a:pt x="8" y="7"/>
                      </a:lnTo>
                      <a:lnTo>
                        <a:pt x="24" y="19"/>
                      </a:lnTo>
                      <a:lnTo>
                        <a:pt x="26" y="19"/>
                      </a:lnTo>
                      <a:lnTo>
                        <a:pt x="34" y="14"/>
                      </a:lnTo>
                      <a:lnTo>
                        <a:pt x="31" y="12"/>
                      </a:lnTo>
                      <a:lnTo>
                        <a:pt x="29" y="9"/>
                      </a:lnTo>
                      <a:lnTo>
                        <a:pt x="24" y="12"/>
                      </a:lnTo>
                      <a:lnTo>
                        <a:pt x="12" y="4"/>
                      </a:lnTo>
                      <a:lnTo>
                        <a:pt x="17" y="2"/>
                      </a:lnTo>
                      <a:lnTo>
                        <a:pt x="29" y="9"/>
                      </a:lnTo>
                      <a:lnTo>
                        <a:pt x="31" y="7"/>
                      </a:lnTo>
                      <a:lnTo>
                        <a:pt x="31" y="7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2" name="Freeform 87"/>
                <p:cNvSpPr>
                  <a:spLocks noEditPoints="1"/>
                </p:cNvSpPr>
                <p:nvPr/>
              </p:nvSpPr>
              <p:spPr bwMode="auto">
                <a:xfrm>
                  <a:off x="3998" y="2498"/>
                  <a:ext cx="34" cy="21"/>
                </a:xfrm>
                <a:custGeom>
                  <a:avLst/>
                  <a:gdLst>
                    <a:gd name="T0" fmla="*/ 15 w 34"/>
                    <a:gd name="T1" fmla="*/ 16 h 21"/>
                    <a:gd name="T2" fmla="*/ 5 w 34"/>
                    <a:gd name="T3" fmla="*/ 9 h 21"/>
                    <a:gd name="T4" fmla="*/ 0 w 34"/>
                    <a:gd name="T5" fmla="*/ 12 h 21"/>
                    <a:gd name="T6" fmla="*/ 0 w 34"/>
                    <a:gd name="T7" fmla="*/ 14 h 21"/>
                    <a:gd name="T8" fmla="*/ 10 w 34"/>
                    <a:gd name="T9" fmla="*/ 21 h 21"/>
                    <a:gd name="T10" fmla="*/ 12 w 34"/>
                    <a:gd name="T11" fmla="*/ 21 h 21"/>
                    <a:gd name="T12" fmla="*/ 15 w 34"/>
                    <a:gd name="T13" fmla="*/ 19 h 21"/>
                    <a:gd name="T14" fmla="*/ 15 w 34"/>
                    <a:gd name="T15" fmla="*/ 16 h 21"/>
                    <a:gd name="T16" fmla="*/ 31 w 34"/>
                    <a:gd name="T17" fmla="*/ 7 h 21"/>
                    <a:gd name="T18" fmla="*/ 24 w 34"/>
                    <a:gd name="T19" fmla="*/ 0 h 21"/>
                    <a:gd name="T20" fmla="*/ 22 w 34"/>
                    <a:gd name="T21" fmla="*/ 0 h 21"/>
                    <a:gd name="T22" fmla="*/ 17 w 34"/>
                    <a:gd name="T23" fmla="*/ 2 h 21"/>
                    <a:gd name="T24" fmla="*/ 12 w 34"/>
                    <a:gd name="T25" fmla="*/ 0 h 21"/>
                    <a:gd name="T26" fmla="*/ 10 w 34"/>
                    <a:gd name="T27" fmla="*/ 0 h 21"/>
                    <a:gd name="T28" fmla="*/ 0 w 34"/>
                    <a:gd name="T29" fmla="*/ 7 h 21"/>
                    <a:gd name="T30" fmla="*/ 0 w 34"/>
                    <a:gd name="T31" fmla="*/ 7 h 21"/>
                    <a:gd name="T32" fmla="*/ 5 w 34"/>
                    <a:gd name="T33" fmla="*/ 9 h 21"/>
                    <a:gd name="T34" fmla="*/ 8 w 34"/>
                    <a:gd name="T35" fmla="*/ 7 h 21"/>
                    <a:gd name="T36" fmla="*/ 24 w 34"/>
                    <a:gd name="T37" fmla="*/ 19 h 21"/>
                    <a:gd name="T38" fmla="*/ 26 w 34"/>
                    <a:gd name="T39" fmla="*/ 19 h 21"/>
                    <a:gd name="T40" fmla="*/ 34 w 34"/>
                    <a:gd name="T41" fmla="*/ 14 h 21"/>
                    <a:gd name="T42" fmla="*/ 31 w 34"/>
                    <a:gd name="T43" fmla="*/ 12 h 21"/>
                    <a:gd name="T44" fmla="*/ 29 w 34"/>
                    <a:gd name="T45" fmla="*/ 9 h 21"/>
                    <a:gd name="T46" fmla="*/ 24 w 34"/>
                    <a:gd name="T47" fmla="*/ 12 h 21"/>
                    <a:gd name="T48" fmla="*/ 12 w 34"/>
                    <a:gd name="T49" fmla="*/ 4 h 21"/>
                    <a:gd name="T50" fmla="*/ 17 w 34"/>
                    <a:gd name="T51" fmla="*/ 2 h 21"/>
                    <a:gd name="T52" fmla="*/ 29 w 34"/>
                    <a:gd name="T53" fmla="*/ 9 h 21"/>
                    <a:gd name="T54" fmla="*/ 31 w 34"/>
                    <a:gd name="T55" fmla="*/ 7 h 21"/>
                    <a:gd name="T56" fmla="*/ 31 w 34"/>
                    <a:gd name="T57" fmla="*/ 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4" h="21">
                      <a:moveTo>
                        <a:pt x="15" y="16"/>
                      </a:moveTo>
                      <a:lnTo>
                        <a:pt x="5" y="9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10" y="21"/>
                      </a:lnTo>
                      <a:lnTo>
                        <a:pt x="12" y="21"/>
                      </a:lnTo>
                      <a:lnTo>
                        <a:pt x="15" y="19"/>
                      </a:lnTo>
                      <a:lnTo>
                        <a:pt x="15" y="16"/>
                      </a:lnTo>
                      <a:moveTo>
                        <a:pt x="31" y="7"/>
                      </a:move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7" y="2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5" y="9"/>
                      </a:lnTo>
                      <a:lnTo>
                        <a:pt x="8" y="7"/>
                      </a:lnTo>
                      <a:lnTo>
                        <a:pt x="24" y="19"/>
                      </a:lnTo>
                      <a:lnTo>
                        <a:pt x="26" y="19"/>
                      </a:lnTo>
                      <a:lnTo>
                        <a:pt x="34" y="14"/>
                      </a:lnTo>
                      <a:lnTo>
                        <a:pt x="31" y="12"/>
                      </a:lnTo>
                      <a:lnTo>
                        <a:pt x="29" y="9"/>
                      </a:lnTo>
                      <a:lnTo>
                        <a:pt x="24" y="12"/>
                      </a:lnTo>
                      <a:lnTo>
                        <a:pt x="12" y="4"/>
                      </a:lnTo>
                      <a:lnTo>
                        <a:pt x="17" y="2"/>
                      </a:lnTo>
                      <a:lnTo>
                        <a:pt x="29" y="9"/>
                      </a:lnTo>
                      <a:lnTo>
                        <a:pt x="31" y="7"/>
                      </a:lnTo>
                      <a:lnTo>
                        <a:pt x="31" y="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3" name="Freeform 88"/>
                <p:cNvSpPr>
                  <a:spLocks noEditPoints="1"/>
                </p:cNvSpPr>
                <p:nvPr/>
              </p:nvSpPr>
              <p:spPr bwMode="auto">
                <a:xfrm>
                  <a:off x="4027" y="2507"/>
                  <a:ext cx="50" cy="31"/>
                </a:xfrm>
                <a:custGeom>
                  <a:avLst/>
                  <a:gdLst>
                    <a:gd name="T0" fmla="*/ 28 w 50"/>
                    <a:gd name="T1" fmla="*/ 3 h 31"/>
                    <a:gd name="T2" fmla="*/ 26 w 50"/>
                    <a:gd name="T3" fmla="*/ 0 h 31"/>
                    <a:gd name="T4" fmla="*/ 23 w 50"/>
                    <a:gd name="T5" fmla="*/ 0 h 31"/>
                    <a:gd name="T6" fmla="*/ 0 w 50"/>
                    <a:gd name="T7" fmla="*/ 14 h 31"/>
                    <a:gd name="T8" fmla="*/ 0 w 50"/>
                    <a:gd name="T9" fmla="*/ 17 h 31"/>
                    <a:gd name="T10" fmla="*/ 2 w 50"/>
                    <a:gd name="T11" fmla="*/ 19 h 31"/>
                    <a:gd name="T12" fmla="*/ 28 w 50"/>
                    <a:gd name="T13" fmla="*/ 3 h 31"/>
                    <a:gd name="T14" fmla="*/ 28 w 50"/>
                    <a:gd name="T15" fmla="*/ 3 h 31"/>
                    <a:gd name="T16" fmla="*/ 50 w 50"/>
                    <a:gd name="T17" fmla="*/ 17 h 31"/>
                    <a:gd name="T18" fmla="*/ 47 w 50"/>
                    <a:gd name="T19" fmla="*/ 14 h 31"/>
                    <a:gd name="T20" fmla="*/ 45 w 50"/>
                    <a:gd name="T21" fmla="*/ 14 h 31"/>
                    <a:gd name="T22" fmla="*/ 19 w 50"/>
                    <a:gd name="T23" fmla="*/ 29 h 31"/>
                    <a:gd name="T24" fmla="*/ 2 w 50"/>
                    <a:gd name="T25" fmla="*/ 19 h 31"/>
                    <a:gd name="T26" fmla="*/ 0 w 50"/>
                    <a:gd name="T27" fmla="*/ 22 h 31"/>
                    <a:gd name="T28" fmla="*/ 0 w 50"/>
                    <a:gd name="T29" fmla="*/ 24 h 31"/>
                    <a:gd name="T30" fmla="*/ 12 w 50"/>
                    <a:gd name="T31" fmla="*/ 31 h 31"/>
                    <a:gd name="T32" fmla="*/ 14 w 50"/>
                    <a:gd name="T33" fmla="*/ 31 h 31"/>
                    <a:gd name="T34" fmla="*/ 19 w 50"/>
                    <a:gd name="T35" fmla="*/ 29 h 31"/>
                    <a:gd name="T36" fmla="*/ 23 w 50"/>
                    <a:gd name="T37" fmla="*/ 31 h 31"/>
                    <a:gd name="T38" fmla="*/ 26 w 50"/>
                    <a:gd name="T39" fmla="*/ 31 h 31"/>
                    <a:gd name="T40" fmla="*/ 50 w 50"/>
                    <a:gd name="T41" fmla="*/ 17 h 31"/>
                    <a:gd name="T42" fmla="*/ 50 w 50"/>
                    <a:gd name="T43" fmla="*/ 1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" h="31">
                      <a:moveTo>
                        <a:pt x="28" y="3"/>
                      </a:move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0" y="14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8" y="3"/>
                      </a:lnTo>
                      <a:lnTo>
                        <a:pt x="28" y="3"/>
                      </a:lnTo>
                      <a:close/>
                      <a:moveTo>
                        <a:pt x="50" y="17"/>
                      </a:moveTo>
                      <a:lnTo>
                        <a:pt x="47" y="14"/>
                      </a:lnTo>
                      <a:lnTo>
                        <a:pt x="45" y="14"/>
                      </a:lnTo>
                      <a:lnTo>
                        <a:pt x="19" y="29"/>
                      </a:lnTo>
                      <a:lnTo>
                        <a:pt x="2" y="19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12" y="31"/>
                      </a:lnTo>
                      <a:lnTo>
                        <a:pt x="14" y="31"/>
                      </a:lnTo>
                      <a:lnTo>
                        <a:pt x="19" y="29"/>
                      </a:lnTo>
                      <a:lnTo>
                        <a:pt x="23" y="31"/>
                      </a:lnTo>
                      <a:lnTo>
                        <a:pt x="26" y="31"/>
                      </a:lnTo>
                      <a:lnTo>
                        <a:pt x="50" y="17"/>
                      </a:lnTo>
                      <a:lnTo>
                        <a:pt x="50" y="17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4" name="Freeform 89"/>
                <p:cNvSpPr>
                  <a:spLocks noEditPoints="1"/>
                </p:cNvSpPr>
                <p:nvPr/>
              </p:nvSpPr>
              <p:spPr bwMode="auto">
                <a:xfrm>
                  <a:off x="4027" y="2507"/>
                  <a:ext cx="50" cy="31"/>
                </a:xfrm>
                <a:custGeom>
                  <a:avLst/>
                  <a:gdLst>
                    <a:gd name="T0" fmla="*/ 28 w 50"/>
                    <a:gd name="T1" fmla="*/ 3 h 31"/>
                    <a:gd name="T2" fmla="*/ 26 w 50"/>
                    <a:gd name="T3" fmla="*/ 0 h 31"/>
                    <a:gd name="T4" fmla="*/ 23 w 50"/>
                    <a:gd name="T5" fmla="*/ 0 h 31"/>
                    <a:gd name="T6" fmla="*/ 0 w 50"/>
                    <a:gd name="T7" fmla="*/ 14 h 31"/>
                    <a:gd name="T8" fmla="*/ 0 w 50"/>
                    <a:gd name="T9" fmla="*/ 17 h 31"/>
                    <a:gd name="T10" fmla="*/ 2 w 50"/>
                    <a:gd name="T11" fmla="*/ 19 h 31"/>
                    <a:gd name="T12" fmla="*/ 28 w 50"/>
                    <a:gd name="T13" fmla="*/ 3 h 31"/>
                    <a:gd name="T14" fmla="*/ 28 w 50"/>
                    <a:gd name="T15" fmla="*/ 3 h 31"/>
                    <a:gd name="T16" fmla="*/ 50 w 50"/>
                    <a:gd name="T17" fmla="*/ 17 h 31"/>
                    <a:gd name="T18" fmla="*/ 47 w 50"/>
                    <a:gd name="T19" fmla="*/ 14 h 31"/>
                    <a:gd name="T20" fmla="*/ 45 w 50"/>
                    <a:gd name="T21" fmla="*/ 14 h 31"/>
                    <a:gd name="T22" fmla="*/ 19 w 50"/>
                    <a:gd name="T23" fmla="*/ 29 h 31"/>
                    <a:gd name="T24" fmla="*/ 2 w 50"/>
                    <a:gd name="T25" fmla="*/ 19 h 31"/>
                    <a:gd name="T26" fmla="*/ 0 w 50"/>
                    <a:gd name="T27" fmla="*/ 22 h 31"/>
                    <a:gd name="T28" fmla="*/ 0 w 50"/>
                    <a:gd name="T29" fmla="*/ 24 h 31"/>
                    <a:gd name="T30" fmla="*/ 12 w 50"/>
                    <a:gd name="T31" fmla="*/ 31 h 31"/>
                    <a:gd name="T32" fmla="*/ 14 w 50"/>
                    <a:gd name="T33" fmla="*/ 31 h 31"/>
                    <a:gd name="T34" fmla="*/ 19 w 50"/>
                    <a:gd name="T35" fmla="*/ 29 h 31"/>
                    <a:gd name="T36" fmla="*/ 23 w 50"/>
                    <a:gd name="T37" fmla="*/ 31 h 31"/>
                    <a:gd name="T38" fmla="*/ 26 w 50"/>
                    <a:gd name="T39" fmla="*/ 31 h 31"/>
                    <a:gd name="T40" fmla="*/ 50 w 50"/>
                    <a:gd name="T41" fmla="*/ 17 h 31"/>
                    <a:gd name="T42" fmla="*/ 50 w 50"/>
                    <a:gd name="T43" fmla="*/ 1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" h="31">
                      <a:moveTo>
                        <a:pt x="28" y="3"/>
                      </a:move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0" y="14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8" y="3"/>
                      </a:lnTo>
                      <a:lnTo>
                        <a:pt x="28" y="3"/>
                      </a:lnTo>
                      <a:moveTo>
                        <a:pt x="50" y="17"/>
                      </a:moveTo>
                      <a:lnTo>
                        <a:pt x="47" y="14"/>
                      </a:lnTo>
                      <a:lnTo>
                        <a:pt x="45" y="14"/>
                      </a:lnTo>
                      <a:lnTo>
                        <a:pt x="19" y="29"/>
                      </a:lnTo>
                      <a:lnTo>
                        <a:pt x="2" y="19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12" y="31"/>
                      </a:lnTo>
                      <a:lnTo>
                        <a:pt x="14" y="31"/>
                      </a:lnTo>
                      <a:lnTo>
                        <a:pt x="19" y="29"/>
                      </a:lnTo>
                      <a:lnTo>
                        <a:pt x="23" y="31"/>
                      </a:lnTo>
                      <a:lnTo>
                        <a:pt x="26" y="31"/>
                      </a:lnTo>
                      <a:lnTo>
                        <a:pt x="50" y="17"/>
                      </a:lnTo>
                      <a:lnTo>
                        <a:pt x="50" y="1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5" name="Freeform 90"/>
                <p:cNvSpPr>
                  <a:spLocks noEditPoints="1"/>
                </p:cNvSpPr>
                <p:nvPr/>
              </p:nvSpPr>
              <p:spPr bwMode="auto">
                <a:xfrm>
                  <a:off x="4058" y="2531"/>
                  <a:ext cx="47" cy="28"/>
                </a:xfrm>
                <a:custGeom>
                  <a:avLst/>
                  <a:gdLst>
                    <a:gd name="T0" fmla="*/ 33 w 47"/>
                    <a:gd name="T1" fmla="*/ 24 h 28"/>
                    <a:gd name="T2" fmla="*/ 28 w 47"/>
                    <a:gd name="T3" fmla="*/ 21 h 28"/>
                    <a:gd name="T4" fmla="*/ 21 w 47"/>
                    <a:gd name="T5" fmla="*/ 26 h 28"/>
                    <a:gd name="T6" fmla="*/ 7 w 47"/>
                    <a:gd name="T7" fmla="*/ 17 h 28"/>
                    <a:gd name="T8" fmla="*/ 2 w 47"/>
                    <a:gd name="T9" fmla="*/ 17 h 28"/>
                    <a:gd name="T10" fmla="*/ 0 w 47"/>
                    <a:gd name="T11" fmla="*/ 19 h 28"/>
                    <a:gd name="T12" fmla="*/ 0 w 47"/>
                    <a:gd name="T13" fmla="*/ 19 h 28"/>
                    <a:gd name="T14" fmla="*/ 14 w 47"/>
                    <a:gd name="T15" fmla="*/ 28 h 28"/>
                    <a:gd name="T16" fmla="*/ 16 w 47"/>
                    <a:gd name="T17" fmla="*/ 28 h 28"/>
                    <a:gd name="T18" fmla="*/ 21 w 47"/>
                    <a:gd name="T19" fmla="*/ 26 h 28"/>
                    <a:gd name="T20" fmla="*/ 26 w 47"/>
                    <a:gd name="T21" fmla="*/ 28 h 28"/>
                    <a:gd name="T22" fmla="*/ 28 w 47"/>
                    <a:gd name="T23" fmla="*/ 28 h 28"/>
                    <a:gd name="T24" fmla="*/ 33 w 47"/>
                    <a:gd name="T25" fmla="*/ 26 h 28"/>
                    <a:gd name="T26" fmla="*/ 33 w 47"/>
                    <a:gd name="T27" fmla="*/ 24 h 28"/>
                    <a:gd name="T28" fmla="*/ 33 w 47"/>
                    <a:gd name="T29" fmla="*/ 17 h 28"/>
                    <a:gd name="T30" fmla="*/ 19 w 47"/>
                    <a:gd name="T31" fmla="*/ 7 h 28"/>
                    <a:gd name="T32" fmla="*/ 14 w 47"/>
                    <a:gd name="T33" fmla="*/ 9 h 28"/>
                    <a:gd name="T34" fmla="*/ 14 w 47"/>
                    <a:gd name="T35" fmla="*/ 12 h 28"/>
                    <a:gd name="T36" fmla="*/ 28 w 47"/>
                    <a:gd name="T37" fmla="*/ 21 h 28"/>
                    <a:gd name="T38" fmla="*/ 33 w 47"/>
                    <a:gd name="T39" fmla="*/ 19 h 28"/>
                    <a:gd name="T40" fmla="*/ 33 w 47"/>
                    <a:gd name="T41" fmla="*/ 17 h 28"/>
                    <a:gd name="T42" fmla="*/ 47 w 47"/>
                    <a:gd name="T43" fmla="*/ 9 h 28"/>
                    <a:gd name="T44" fmla="*/ 33 w 47"/>
                    <a:gd name="T45" fmla="*/ 0 h 28"/>
                    <a:gd name="T46" fmla="*/ 30 w 47"/>
                    <a:gd name="T47" fmla="*/ 0 h 28"/>
                    <a:gd name="T48" fmla="*/ 26 w 47"/>
                    <a:gd name="T49" fmla="*/ 2 h 28"/>
                    <a:gd name="T50" fmla="*/ 21 w 47"/>
                    <a:gd name="T51" fmla="*/ 0 h 28"/>
                    <a:gd name="T52" fmla="*/ 19 w 47"/>
                    <a:gd name="T53" fmla="*/ 0 h 28"/>
                    <a:gd name="T54" fmla="*/ 14 w 47"/>
                    <a:gd name="T55" fmla="*/ 2 h 28"/>
                    <a:gd name="T56" fmla="*/ 14 w 47"/>
                    <a:gd name="T57" fmla="*/ 5 h 28"/>
                    <a:gd name="T58" fmla="*/ 19 w 47"/>
                    <a:gd name="T59" fmla="*/ 7 h 28"/>
                    <a:gd name="T60" fmla="*/ 26 w 47"/>
                    <a:gd name="T61" fmla="*/ 2 h 28"/>
                    <a:gd name="T62" fmla="*/ 40 w 47"/>
                    <a:gd name="T63" fmla="*/ 12 h 28"/>
                    <a:gd name="T64" fmla="*/ 42 w 47"/>
                    <a:gd name="T65" fmla="*/ 12 h 28"/>
                    <a:gd name="T66" fmla="*/ 47 w 47"/>
                    <a:gd name="T67" fmla="*/ 12 h 28"/>
                    <a:gd name="T68" fmla="*/ 47 w 47"/>
                    <a:gd name="T69" fmla="*/ 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" h="28">
                      <a:moveTo>
                        <a:pt x="33" y="24"/>
                      </a:moveTo>
                      <a:lnTo>
                        <a:pt x="28" y="21"/>
                      </a:lnTo>
                      <a:lnTo>
                        <a:pt x="21" y="26"/>
                      </a:lnTo>
                      <a:lnTo>
                        <a:pt x="7" y="17"/>
                      </a:lnTo>
                      <a:lnTo>
                        <a:pt x="2" y="17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14" y="28"/>
                      </a:lnTo>
                      <a:lnTo>
                        <a:pt x="16" y="28"/>
                      </a:lnTo>
                      <a:lnTo>
                        <a:pt x="21" y="26"/>
                      </a:lnTo>
                      <a:lnTo>
                        <a:pt x="26" y="28"/>
                      </a:lnTo>
                      <a:lnTo>
                        <a:pt x="28" y="28"/>
                      </a:lnTo>
                      <a:lnTo>
                        <a:pt x="33" y="26"/>
                      </a:lnTo>
                      <a:lnTo>
                        <a:pt x="33" y="24"/>
                      </a:lnTo>
                      <a:close/>
                      <a:moveTo>
                        <a:pt x="33" y="17"/>
                      </a:moveTo>
                      <a:lnTo>
                        <a:pt x="19" y="7"/>
                      </a:lnTo>
                      <a:lnTo>
                        <a:pt x="14" y="9"/>
                      </a:lnTo>
                      <a:lnTo>
                        <a:pt x="14" y="12"/>
                      </a:lnTo>
                      <a:lnTo>
                        <a:pt x="28" y="21"/>
                      </a:lnTo>
                      <a:lnTo>
                        <a:pt x="33" y="19"/>
                      </a:lnTo>
                      <a:lnTo>
                        <a:pt x="33" y="17"/>
                      </a:lnTo>
                      <a:close/>
                      <a:moveTo>
                        <a:pt x="47" y="9"/>
                      </a:move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6" y="2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4" y="2"/>
                      </a:lnTo>
                      <a:lnTo>
                        <a:pt x="14" y="5"/>
                      </a:lnTo>
                      <a:lnTo>
                        <a:pt x="19" y="7"/>
                      </a:lnTo>
                      <a:lnTo>
                        <a:pt x="26" y="2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7" y="12"/>
                      </a:lnTo>
                      <a:lnTo>
                        <a:pt x="47" y="9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6" name="Freeform 91"/>
                <p:cNvSpPr>
                  <a:spLocks noEditPoints="1"/>
                </p:cNvSpPr>
                <p:nvPr/>
              </p:nvSpPr>
              <p:spPr bwMode="auto">
                <a:xfrm>
                  <a:off x="4058" y="2531"/>
                  <a:ext cx="47" cy="28"/>
                </a:xfrm>
                <a:custGeom>
                  <a:avLst/>
                  <a:gdLst>
                    <a:gd name="T0" fmla="*/ 33 w 47"/>
                    <a:gd name="T1" fmla="*/ 24 h 28"/>
                    <a:gd name="T2" fmla="*/ 28 w 47"/>
                    <a:gd name="T3" fmla="*/ 21 h 28"/>
                    <a:gd name="T4" fmla="*/ 21 w 47"/>
                    <a:gd name="T5" fmla="*/ 26 h 28"/>
                    <a:gd name="T6" fmla="*/ 7 w 47"/>
                    <a:gd name="T7" fmla="*/ 17 h 28"/>
                    <a:gd name="T8" fmla="*/ 2 w 47"/>
                    <a:gd name="T9" fmla="*/ 17 h 28"/>
                    <a:gd name="T10" fmla="*/ 0 w 47"/>
                    <a:gd name="T11" fmla="*/ 19 h 28"/>
                    <a:gd name="T12" fmla="*/ 0 w 47"/>
                    <a:gd name="T13" fmla="*/ 19 h 28"/>
                    <a:gd name="T14" fmla="*/ 14 w 47"/>
                    <a:gd name="T15" fmla="*/ 28 h 28"/>
                    <a:gd name="T16" fmla="*/ 16 w 47"/>
                    <a:gd name="T17" fmla="*/ 28 h 28"/>
                    <a:gd name="T18" fmla="*/ 21 w 47"/>
                    <a:gd name="T19" fmla="*/ 26 h 28"/>
                    <a:gd name="T20" fmla="*/ 26 w 47"/>
                    <a:gd name="T21" fmla="*/ 28 h 28"/>
                    <a:gd name="T22" fmla="*/ 28 w 47"/>
                    <a:gd name="T23" fmla="*/ 28 h 28"/>
                    <a:gd name="T24" fmla="*/ 33 w 47"/>
                    <a:gd name="T25" fmla="*/ 26 h 28"/>
                    <a:gd name="T26" fmla="*/ 33 w 47"/>
                    <a:gd name="T27" fmla="*/ 24 h 28"/>
                    <a:gd name="T28" fmla="*/ 33 w 47"/>
                    <a:gd name="T29" fmla="*/ 17 h 28"/>
                    <a:gd name="T30" fmla="*/ 19 w 47"/>
                    <a:gd name="T31" fmla="*/ 7 h 28"/>
                    <a:gd name="T32" fmla="*/ 14 w 47"/>
                    <a:gd name="T33" fmla="*/ 9 h 28"/>
                    <a:gd name="T34" fmla="*/ 14 w 47"/>
                    <a:gd name="T35" fmla="*/ 12 h 28"/>
                    <a:gd name="T36" fmla="*/ 28 w 47"/>
                    <a:gd name="T37" fmla="*/ 21 h 28"/>
                    <a:gd name="T38" fmla="*/ 33 w 47"/>
                    <a:gd name="T39" fmla="*/ 19 h 28"/>
                    <a:gd name="T40" fmla="*/ 33 w 47"/>
                    <a:gd name="T41" fmla="*/ 17 h 28"/>
                    <a:gd name="T42" fmla="*/ 47 w 47"/>
                    <a:gd name="T43" fmla="*/ 9 h 28"/>
                    <a:gd name="T44" fmla="*/ 33 w 47"/>
                    <a:gd name="T45" fmla="*/ 0 h 28"/>
                    <a:gd name="T46" fmla="*/ 30 w 47"/>
                    <a:gd name="T47" fmla="*/ 0 h 28"/>
                    <a:gd name="T48" fmla="*/ 26 w 47"/>
                    <a:gd name="T49" fmla="*/ 2 h 28"/>
                    <a:gd name="T50" fmla="*/ 21 w 47"/>
                    <a:gd name="T51" fmla="*/ 0 h 28"/>
                    <a:gd name="T52" fmla="*/ 19 w 47"/>
                    <a:gd name="T53" fmla="*/ 0 h 28"/>
                    <a:gd name="T54" fmla="*/ 14 w 47"/>
                    <a:gd name="T55" fmla="*/ 2 h 28"/>
                    <a:gd name="T56" fmla="*/ 14 w 47"/>
                    <a:gd name="T57" fmla="*/ 5 h 28"/>
                    <a:gd name="T58" fmla="*/ 19 w 47"/>
                    <a:gd name="T59" fmla="*/ 7 h 28"/>
                    <a:gd name="T60" fmla="*/ 26 w 47"/>
                    <a:gd name="T61" fmla="*/ 2 h 28"/>
                    <a:gd name="T62" fmla="*/ 40 w 47"/>
                    <a:gd name="T63" fmla="*/ 12 h 28"/>
                    <a:gd name="T64" fmla="*/ 42 w 47"/>
                    <a:gd name="T65" fmla="*/ 12 h 28"/>
                    <a:gd name="T66" fmla="*/ 47 w 47"/>
                    <a:gd name="T67" fmla="*/ 12 h 28"/>
                    <a:gd name="T68" fmla="*/ 47 w 47"/>
                    <a:gd name="T69" fmla="*/ 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" h="28">
                      <a:moveTo>
                        <a:pt x="33" y="24"/>
                      </a:moveTo>
                      <a:lnTo>
                        <a:pt x="28" y="21"/>
                      </a:lnTo>
                      <a:lnTo>
                        <a:pt x="21" y="26"/>
                      </a:lnTo>
                      <a:lnTo>
                        <a:pt x="7" y="17"/>
                      </a:lnTo>
                      <a:lnTo>
                        <a:pt x="2" y="17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14" y="28"/>
                      </a:lnTo>
                      <a:lnTo>
                        <a:pt x="16" y="28"/>
                      </a:lnTo>
                      <a:lnTo>
                        <a:pt x="21" y="26"/>
                      </a:lnTo>
                      <a:lnTo>
                        <a:pt x="26" y="28"/>
                      </a:lnTo>
                      <a:lnTo>
                        <a:pt x="28" y="28"/>
                      </a:lnTo>
                      <a:lnTo>
                        <a:pt x="33" y="26"/>
                      </a:lnTo>
                      <a:lnTo>
                        <a:pt x="33" y="24"/>
                      </a:lnTo>
                      <a:moveTo>
                        <a:pt x="33" y="17"/>
                      </a:moveTo>
                      <a:lnTo>
                        <a:pt x="19" y="7"/>
                      </a:lnTo>
                      <a:lnTo>
                        <a:pt x="14" y="9"/>
                      </a:lnTo>
                      <a:lnTo>
                        <a:pt x="14" y="12"/>
                      </a:lnTo>
                      <a:lnTo>
                        <a:pt x="28" y="21"/>
                      </a:lnTo>
                      <a:lnTo>
                        <a:pt x="33" y="19"/>
                      </a:lnTo>
                      <a:lnTo>
                        <a:pt x="33" y="17"/>
                      </a:lnTo>
                      <a:moveTo>
                        <a:pt x="47" y="9"/>
                      </a:move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6" y="2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4" y="2"/>
                      </a:lnTo>
                      <a:lnTo>
                        <a:pt x="14" y="5"/>
                      </a:lnTo>
                      <a:lnTo>
                        <a:pt x="19" y="7"/>
                      </a:lnTo>
                      <a:lnTo>
                        <a:pt x="26" y="2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7" y="12"/>
                      </a:lnTo>
                      <a:lnTo>
                        <a:pt x="47" y="9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7" name="Freeform 92"/>
                <p:cNvSpPr/>
                <p:nvPr/>
              </p:nvSpPr>
              <p:spPr bwMode="auto">
                <a:xfrm>
                  <a:off x="4086" y="2550"/>
                  <a:ext cx="50" cy="31"/>
                </a:xfrm>
                <a:custGeom>
                  <a:avLst/>
                  <a:gdLst>
                    <a:gd name="T0" fmla="*/ 50 w 50"/>
                    <a:gd name="T1" fmla="*/ 12 h 31"/>
                    <a:gd name="T2" fmla="*/ 31 w 50"/>
                    <a:gd name="T3" fmla="*/ 0 h 31"/>
                    <a:gd name="T4" fmla="*/ 28 w 50"/>
                    <a:gd name="T5" fmla="*/ 0 h 31"/>
                    <a:gd name="T6" fmla="*/ 0 w 50"/>
                    <a:gd name="T7" fmla="*/ 16 h 31"/>
                    <a:gd name="T8" fmla="*/ 0 w 50"/>
                    <a:gd name="T9" fmla="*/ 19 h 31"/>
                    <a:gd name="T10" fmla="*/ 19 w 50"/>
                    <a:gd name="T11" fmla="*/ 31 h 31"/>
                    <a:gd name="T12" fmla="*/ 21 w 50"/>
                    <a:gd name="T13" fmla="*/ 31 h 31"/>
                    <a:gd name="T14" fmla="*/ 26 w 50"/>
                    <a:gd name="T15" fmla="*/ 28 h 31"/>
                    <a:gd name="T16" fmla="*/ 28 w 50"/>
                    <a:gd name="T17" fmla="*/ 31 h 31"/>
                    <a:gd name="T18" fmla="*/ 33 w 50"/>
                    <a:gd name="T19" fmla="*/ 31 h 31"/>
                    <a:gd name="T20" fmla="*/ 38 w 50"/>
                    <a:gd name="T21" fmla="*/ 28 h 31"/>
                    <a:gd name="T22" fmla="*/ 38 w 50"/>
                    <a:gd name="T23" fmla="*/ 26 h 31"/>
                    <a:gd name="T24" fmla="*/ 33 w 50"/>
                    <a:gd name="T25" fmla="*/ 24 h 31"/>
                    <a:gd name="T26" fmla="*/ 26 w 50"/>
                    <a:gd name="T27" fmla="*/ 28 h 31"/>
                    <a:gd name="T28" fmla="*/ 9 w 50"/>
                    <a:gd name="T29" fmla="*/ 16 h 31"/>
                    <a:gd name="T30" fmla="*/ 17 w 50"/>
                    <a:gd name="T31" fmla="*/ 14 h 31"/>
                    <a:gd name="T32" fmla="*/ 33 w 50"/>
                    <a:gd name="T33" fmla="*/ 24 h 31"/>
                    <a:gd name="T34" fmla="*/ 38 w 50"/>
                    <a:gd name="T35" fmla="*/ 21 h 31"/>
                    <a:gd name="T36" fmla="*/ 43 w 50"/>
                    <a:gd name="T37" fmla="*/ 24 h 31"/>
                    <a:gd name="T38" fmla="*/ 45 w 50"/>
                    <a:gd name="T39" fmla="*/ 24 h 31"/>
                    <a:gd name="T40" fmla="*/ 50 w 50"/>
                    <a:gd name="T41" fmla="*/ 21 h 31"/>
                    <a:gd name="T42" fmla="*/ 50 w 50"/>
                    <a:gd name="T43" fmla="*/ 19 h 31"/>
                    <a:gd name="T44" fmla="*/ 45 w 50"/>
                    <a:gd name="T45" fmla="*/ 16 h 31"/>
                    <a:gd name="T46" fmla="*/ 38 w 50"/>
                    <a:gd name="T47" fmla="*/ 21 h 31"/>
                    <a:gd name="T48" fmla="*/ 21 w 50"/>
                    <a:gd name="T49" fmla="*/ 9 h 31"/>
                    <a:gd name="T50" fmla="*/ 28 w 50"/>
                    <a:gd name="T51" fmla="*/ 5 h 31"/>
                    <a:gd name="T52" fmla="*/ 45 w 50"/>
                    <a:gd name="T53" fmla="*/ 16 h 31"/>
                    <a:gd name="T54" fmla="*/ 50 w 50"/>
                    <a:gd name="T55" fmla="*/ 14 h 31"/>
                    <a:gd name="T56" fmla="*/ 50 w 50"/>
                    <a:gd name="T57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0" h="31">
                      <a:moveTo>
                        <a:pt x="50" y="12"/>
                      </a:move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19" y="31"/>
                      </a:lnTo>
                      <a:lnTo>
                        <a:pt x="21" y="31"/>
                      </a:lnTo>
                      <a:lnTo>
                        <a:pt x="26" y="28"/>
                      </a:lnTo>
                      <a:lnTo>
                        <a:pt x="28" y="31"/>
                      </a:lnTo>
                      <a:lnTo>
                        <a:pt x="33" y="31"/>
                      </a:lnTo>
                      <a:lnTo>
                        <a:pt x="38" y="28"/>
                      </a:lnTo>
                      <a:lnTo>
                        <a:pt x="38" y="26"/>
                      </a:lnTo>
                      <a:lnTo>
                        <a:pt x="33" y="24"/>
                      </a:lnTo>
                      <a:lnTo>
                        <a:pt x="26" y="28"/>
                      </a:lnTo>
                      <a:lnTo>
                        <a:pt x="9" y="16"/>
                      </a:lnTo>
                      <a:lnTo>
                        <a:pt x="17" y="14"/>
                      </a:lnTo>
                      <a:lnTo>
                        <a:pt x="33" y="24"/>
                      </a:lnTo>
                      <a:lnTo>
                        <a:pt x="38" y="21"/>
                      </a:lnTo>
                      <a:lnTo>
                        <a:pt x="43" y="24"/>
                      </a:lnTo>
                      <a:lnTo>
                        <a:pt x="45" y="24"/>
                      </a:lnTo>
                      <a:lnTo>
                        <a:pt x="50" y="21"/>
                      </a:lnTo>
                      <a:lnTo>
                        <a:pt x="50" y="19"/>
                      </a:lnTo>
                      <a:lnTo>
                        <a:pt x="45" y="16"/>
                      </a:lnTo>
                      <a:lnTo>
                        <a:pt x="38" y="21"/>
                      </a:lnTo>
                      <a:lnTo>
                        <a:pt x="21" y="9"/>
                      </a:lnTo>
                      <a:lnTo>
                        <a:pt x="28" y="5"/>
                      </a:lnTo>
                      <a:lnTo>
                        <a:pt x="45" y="16"/>
                      </a:lnTo>
                      <a:lnTo>
                        <a:pt x="50" y="14"/>
                      </a:lnTo>
                      <a:lnTo>
                        <a:pt x="50" y="12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8" name="Freeform 93"/>
                <p:cNvSpPr>
                  <a:spLocks noEditPoints="1"/>
                </p:cNvSpPr>
                <p:nvPr/>
              </p:nvSpPr>
              <p:spPr bwMode="auto">
                <a:xfrm>
                  <a:off x="3584" y="2685"/>
                  <a:ext cx="55" cy="36"/>
                </a:xfrm>
                <a:custGeom>
                  <a:avLst/>
                  <a:gdLst>
                    <a:gd name="T0" fmla="*/ 12 w 23"/>
                    <a:gd name="T1" fmla="*/ 12 h 15"/>
                    <a:gd name="T2" fmla="*/ 4 w 23"/>
                    <a:gd name="T3" fmla="*/ 7 h 15"/>
                    <a:gd name="T4" fmla="*/ 1 w 23"/>
                    <a:gd name="T5" fmla="*/ 9 h 15"/>
                    <a:gd name="T6" fmla="*/ 1 w 23"/>
                    <a:gd name="T7" fmla="*/ 10 h 15"/>
                    <a:gd name="T8" fmla="*/ 8 w 23"/>
                    <a:gd name="T9" fmla="*/ 14 h 15"/>
                    <a:gd name="T10" fmla="*/ 10 w 23"/>
                    <a:gd name="T11" fmla="*/ 14 h 15"/>
                    <a:gd name="T12" fmla="*/ 12 w 23"/>
                    <a:gd name="T13" fmla="*/ 13 h 15"/>
                    <a:gd name="T14" fmla="*/ 12 w 23"/>
                    <a:gd name="T15" fmla="*/ 12 h 15"/>
                    <a:gd name="T16" fmla="*/ 23 w 23"/>
                    <a:gd name="T17" fmla="*/ 5 h 15"/>
                    <a:gd name="T18" fmla="*/ 16 w 23"/>
                    <a:gd name="T19" fmla="*/ 1 h 15"/>
                    <a:gd name="T20" fmla="*/ 14 w 23"/>
                    <a:gd name="T21" fmla="*/ 1 h 15"/>
                    <a:gd name="T22" fmla="*/ 11 w 23"/>
                    <a:gd name="T23" fmla="*/ 2 h 15"/>
                    <a:gd name="T24" fmla="*/ 9 w 23"/>
                    <a:gd name="T25" fmla="*/ 1 h 15"/>
                    <a:gd name="T26" fmla="*/ 7 w 23"/>
                    <a:gd name="T27" fmla="*/ 1 h 15"/>
                    <a:gd name="T28" fmla="*/ 1 w 23"/>
                    <a:gd name="T29" fmla="*/ 4 h 15"/>
                    <a:gd name="T30" fmla="*/ 1 w 23"/>
                    <a:gd name="T31" fmla="*/ 5 h 15"/>
                    <a:gd name="T32" fmla="*/ 4 w 23"/>
                    <a:gd name="T33" fmla="*/ 7 h 15"/>
                    <a:gd name="T34" fmla="*/ 11 w 23"/>
                    <a:gd name="T35" fmla="*/ 2 h 15"/>
                    <a:gd name="T36" fmla="*/ 19 w 23"/>
                    <a:gd name="T37" fmla="*/ 7 h 15"/>
                    <a:gd name="T38" fmla="*/ 21 w 23"/>
                    <a:gd name="T39" fmla="*/ 7 h 15"/>
                    <a:gd name="T40" fmla="*/ 23 w 23"/>
                    <a:gd name="T41" fmla="*/ 6 h 15"/>
                    <a:gd name="T42" fmla="*/ 23 w 23"/>
                    <a:gd name="T43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" h="15">
                      <a:moveTo>
                        <a:pt x="12" y="12"/>
                      </a:move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10"/>
                        <a:pt x="1" y="10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5"/>
                        <a:pt x="9" y="15"/>
                        <a:pt x="10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2"/>
                        <a:pt x="12" y="12"/>
                      </a:cubicBezTo>
                      <a:moveTo>
                        <a:pt x="23" y="5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0"/>
                        <a:pt x="15" y="0"/>
                        <a:pt x="14" y="1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8"/>
                        <a:pt x="20" y="8"/>
                        <a:pt x="21" y="7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6"/>
                        <a:pt x="23" y="5"/>
                        <a:pt x="23" y="5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9" name="Freeform 94"/>
                <p:cNvSpPr>
                  <a:spLocks noEditPoints="1"/>
                </p:cNvSpPr>
                <p:nvPr/>
              </p:nvSpPr>
              <p:spPr bwMode="auto">
                <a:xfrm>
                  <a:off x="3622" y="2711"/>
                  <a:ext cx="52" cy="31"/>
                </a:xfrm>
                <a:custGeom>
                  <a:avLst/>
                  <a:gdLst>
                    <a:gd name="T0" fmla="*/ 21 w 22"/>
                    <a:gd name="T1" fmla="*/ 8 h 13"/>
                    <a:gd name="T2" fmla="*/ 18 w 22"/>
                    <a:gd name="T3" fmla="*/ 6 h 13"/>
                    <a:gd name="T4" fmla="*/ 11 w 22"/>
                    <a:gd name="T5" fmla="*/ 11 h 13"/>
                    <a:gd name="T6" fmla="*/ 4 w 22"/>
                    <a:gd name="T7" fmla="*/ 6 h 13"/>
                    <a:gd name="T8" fmla="*/ 1 w 22"/>
                    <a:gd name="T9" fmla="*/ 8 h 13"/>
                    <a:gd name="T10" fmla="*/ 1 w 22"/>
                    <a:gd name="T11" fmla="*/ 9 h 13"/>
                    <a:gd name="T12" fmla="*/ 6 w 22"/>
                    <a:gd name="T13" fmla="*/ 13 h 13"/>
                    <a:gd name="T14" fmla="*/ 8 w 22"/>
                    <a:gd name="T15" fmla="*/ 13 h 13"/>
                    <a:gd name="T16" fmla="*/ 11 w 22"/>
                    <a:gd name="T17" fmla="*/ 11 h 13"/>
                    <a:gd name="T18" fmla="*/ 13 w 22"/>
                    <a:gd name="T19" fmla="*/ 13 h 13"/>
                    <a:gd name="T20" fmla="*/ 15 w 22"/>
                    <a:gd name="T21" fmla="*/ 13 h 13"/>
                    <a:gd name="T22" fmla="*/ 21 w 22"/>
                    <a:gd name="T23" fmla="*/ 9 h 13"/>
                    <a:gd name="T24" fmla="*/ 21 w 22"/>
                    <a:gd name="T25" fmla="*/ 8 h 13"/>
                    <a:gd name="T26" fmla="*/ 21 w 22"/>
                    <a:gd name="T27" fmla="*/ 3 h 13"/>
                    <a:gd name="T28" fmla="*/ 16 w 22"/>
                    <a:gd name="T29" fmla="*/ 0 h 13"/>
                    <a:gd name="T30" fmla="*/ 14 w 22"/>
                    <a:gd name="T31" fmla="*/ 0 h 13"/>
                    <a:gd name="T32" fmla="*/ 11 w 22"/>
                    <a:gd name="T33" fmla="*/ 2 h 13"/>
                    <a:gd name="T34" fmla="*/ 8 w 22"/>
                    <a:gd name="T35" fmla="*/ 0 h 13"/>
                    <a:gd name="T36" fmla="*/ 7 w 22"/>
                    <a:gd name="T37" fmla="*/ 0 h 13"/>
                    <a:gd name="T38" fmla="*/ 1 w 22"/>
                    <a:gd name="T39" fmla="*/ 3 h 13"/>
                    <a:gd name="T40" fmla="*/ 1 w 22"/>
                    <a:gd name="T41" fmla="*/ 5 h 13"/>
                    <a:gd name="T42" fmla="*/ 4 w 22"/>
                    <a:gd name="T43" fmla="*/ 6 h 13"/>
                    <a:gd name="T44" fmla="*/ 11 w 22"/>
                    <a:gd name="T45" fmla="*/ 2 h 13"/>
                    <a:gd name="T46" fmla="*/ 18 w 22"/>
                    <a:gd name="T47" fmla="*/ 6 h 13"/>
                    <a:gd name="T48" fmla="*/ 21 w 22"/>
                    <a:gd name="T49" fmla="*/ 5 h 13"/>
                    <a:gd name="T50" fmla="*/ 21 w 22"/>
                    <a:gd name="T5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13">
                      <a:moveTo>
                        <a:pt x="21" y="8"/>
                      </a:move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3"/>
                        <a:pt x="15" y="13"/>
                        <a:pt x="15" y="1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9"/>
                        <a:pt x="21" y="8"/>
                        <a:pt x="21" y="8"/>
                      </a:cubicBezTo>
                      <a:moveTo>
                        <a:pt x="21" y="3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4"/>
                        <a:pt x="0" y="4"/>
                        <a:pt x="1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2" y="4"/>
                        <a:pt x="22" y="4"/>
                        <a:pt x="21" y="3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0" name="Freeform 95"/>
                <p:cNvSpPr>
                  <a:spLocks noEditPoints="1"/>
                </p:cNvSpPr>
                <p:nvPr/>
              </p:nvSpPr>
              <p:spPr bwMode="auto">
                <a:xfrm>
                  <a:off x="3665" y="2737"/>
                  <a:ext cx="50" cy="33"/>
                </a:xfrm>
                <a:custGeom>
                  <a:avLst/>
                  <a:gdLst>
                    <a:gd name="T0" fmla="*/ 21 w 21"/>
                    <a:gd name="T1" fmla="*/ 9 h 14"/>
                    <a:gd name="T2" fmla="*/ 18 w 21"/>
                    <a:gd name="T3" fmla="*/ 7 h 14"/>
                    <a:gd name="T4" fmla="*/ 10 w 21"/>
                    <a:gd name="T5" fmla="*/ 12 h 14"/>
                    <a:gd name="T6" fmla="*/ 3 w 21"/>
                    <a:gd name="T7" fmla="*/ 7 h 14"/>
                    <a:gd name="T8" fmla="*/ 0 w 21"/>
                    <a:gd name="T9" fmla="*/ 9 h 14"/>
                    <a:gd name="T10" fmla="*/ 0 w 21"/>
                    <a:gd name="T11" fmla="*/ 10 h 14"/>
                    <a:gd name="T12" fmla="*/ 6 w 21"/>
                    <a:gd name="T13" fmla="*/ 13 h 14"/>
                    <a:gd name="T14" fmla="*/ 8 w 21"/>
                    <a:gd name="T15" fmla="*/ 13 h 14"/>
                    <a:gd name="T16" fmla="*/ 10 w 21"/>
                    <a:gd name="T17" fmla="*/ 12 h 14"/>
                    <a:gd name="T18" fmla="*/ 13 w 21"/>
                    <a:gd name="T19" fmla="*/ 13 h 14"/>
                    <a:gd name="T20" fmla="*/ 15 w 21"/>
                    <a:gd name="T21" fmla="*/ 13 h 14"/>
                    <a:gd name="T22" fmla="*/ 21 w 21"/>
                    <a:gd name="T23" fmla="*/ 10 h 14"/>
                    <a:gd name="T24" fmla="*/ 21 w 21"/>
                    <a:gd name="T25" fmla="*/ 9 h 14"/>
                    <a:gd name="T26" fmla="*/ 21 w 21"/>
                    <a:gd name="T27" fmla="*/ 4 h 14"/>
                    <a:gd name="T28" fmla="*/ 16 w 21"/>
                    <a:gd name="T29" fmla="*/ 0 h 14"/>
                    <a:gd name="T30" fmla="*/ 14 w 21"/>
                    <a:gd name="T31" fmla="*/ 0 h 14"/>
                    <a:gd name="T32" fmla="*/ 11 w 21"/>
                    <a:gd name="T33" fmla="*/ 2 h 14"/>
                    <a:gd name="T34" fmla="*/ 8 w 21"/>
                    <a:gd name="T35" fmla="*/ 0 h 14"/>
                    <a:gd name="T36" fmla="*/ 6 w 21"/>
                    <a:gd name="T37" fmla="*/ 0 h 14"/>
                    <a:gd name="T38" fmla="*/ 1 w 21"/>
                    <a:gd name="T39" fmla="*/ 4 h 14"/>
                    <a:gd name="T40" fmla="*/ 1 w 21"/>
                    <a:gd name="T41" fmla="*/ 5 h 14"/>
                    <a:gd name="T42" fmla="*/ 3 w 21"/>
                    <a:gd name="T43" fmla="*/ 7 h 14"/>
                    <a:gd name="T44" fmla="*/ 11 w 21"/>
                    <a:gd name="T45" fmla="*/ 2 h 14"/>
                    <a:gd name="T46" fmla="*/ 18 w 21"/>
                    <a:gd name="T47" fmla="*/ 7 h 14"/>
                    <a:gd name="T48" fmla="*/ 21 w 21"/>
                    <a:gd name="T49" fmla="*/ 5 h 14"/>
                    <a:gd name="T50" fmla="*/ 21 w 21"/>
                    <a:gd name="T5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" h="14">
                      <a:moveTo>
                        <a:pt x="21" y="9"/>
                      </a:move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1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7" y="14"/>
                        <a:pt x="8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4"/>
                        <a:pt x="14" y="14"/>
                        <a:pt x="15" y="13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1" y="9"/>
                        <a:pt x="21" y="9"/>
                      </a:cubicBezTo>
                      <a:moveTo>
                        <a:pt x="21" y="4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4"/>
                        <a:pt x="21" y="4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1" name="Freeform 96"/>
                <p:cNvSpPr>
                  <a:spLocks noEditPoints="1"/>
                </p:cNvSpPr>
                <p:nvPr/>
              </p:nvSpPr>
              <p:spPr bwMode="auto">
                <a:xfrm>
                  <a:off x="3698" y="2751"/>
                  <a:ext cx="62" cy="48"/>
                </a:xfrm>
                <a:custGeom>
                  <a:avLst/>
                  <a:gdLst>
                    <a:gd name="T0" fmla="*/ 17 w 26"/>
                    <a:gd name="T1" fmla="*/ 17 h 20"/>
                    <a:gd name="T2" fmla="*/ 14 w 26"/>
                    <a:gd name="T3" fmla="*/ 15 h 20"/>
                    <a:gd name="T4" fmla="*/ 10 w 26"/>
                    <a:gd name="T5" fmla="*/ 18 h 20"/>
                    <a:gd name="T6" fmla="*/ 10 w 26"/>
                    <a:gd name="T7" fmla="*/ 19 h 20"/>
                    <a:gd name="T8" fmla="*/ 11 w 26"/>
                    <a:gd name="T9" fmla="*/ 20 h 20"/>
                    <a:gd name="T10" fmla="*/ 13 w 26"/>
                    <a:gd name="T11" fmla="*/ 20 h 20"/>
                    <a:gd name="T12" fmla="*/ 17 w 26"/>
                    <a:gd name="T13" fmla="*/ 18 h 20"/>
                    <a:gd name="T14" fmla="*/ 17 w 26"/>
                    <a:gd name="T15" fmla="*/ 17 h 20"/>
                    <a:gd name="T16" fmla="*/ 24 w 26"/>
                    <a:gd name="T17" fmla="*/ 1 h 20"/>
                    <a:gd name="T18" fmla="*/ 22 w 26"/>
                    <a:gd name="T19" fmla="*/ 0 h 20"/>
                    <a:gd name="T20" fmla="*/ 20 w 26"/>
                    <a:gd name="T21" fmla="*/ 0 h 20"/>
                    <a:gd name="T22" fmla="*/ 1 w 26"/>
                    <a:gd name="T23" fmla="*/ 12 h 20"/>
                    <a:gd name="T24" fmla="*/ 1 w 26"/>
                    <a:gd name="T25" fmla="*/ 13 h 20"/>
                    <a:gd name="T26" fmla="*/ 2 w 26"/>
                    <a:gd name="T27" fmla="*/ 14 h 20"/>
                    <a:gd name="T28" fmla="*/ 4 w 26"/>
                    <a:gd name="T29" fmla="*/ 14 h 20"/>
                    <a:gd name="T30" fmla="*/ 9 w 26"/>
                    <a:gd name="T31" fmla="*/ 11 h 20"/>
                    <a:gd name="T32" fmla="*/ 14 w 26"/>
                    <a:gd name="T33" fmla="*/ 15 h 20"/>
                    <a:gd name="T34" fmla="*/ 18 w 26"/>
                    <a:gd name="T35" fmla="*/ 13 h 20"/>
                    <a:gd name="T36" fmla="*/ 21 w 26"/>
                    <a:gd name="T37" fmla="*/ 14 h 20"/>
                    <a:gd name="T38" fmla="*/ 22 w 26"/>
                    <a:gd name="T39" fmla="*/ 14 h 20"/>
                    <a:gd name="T40" fmla="*/ 26 w 26"/>
                    <a:gd name="T41" fmla="*/ 12 h 20"/>
                    <a:gd name="T42" fmla="*/ 26 w 26"/>
                    <a:gd name="T43" fmla="*/ 11 h 20"/>
                    <a:gd name="T44" fmla="*/ 24 w 26"/>
                    <a:gd name="T45" fmla="*/ 10 h 20"/>
                    <a:gd name="T46" fmla="*/ 22 w 26"/>
                    <a:gd name="T47" fmla="*/ 10 h 20"/>
                    <a:gd name="T48" fmla="*/ 18 w 26"/>
                    <a:gd name="T49" fmla="*/ 13 h 20"/>
                    <a:gd name="T50" fmla="*/ 12 w 26"/>
                    <a:gd name="T51" fmla="*/ 9 h 20"/>
                    <a:gd name="T52" fmla="*/ 24 w 26"/>
                    <a:gd name="T53" fmla="*/ 2 h 20"/>
                    <a:gd name="T54" fmla="*/ 24 w 26"/>
                    <a:gd name="T5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6" h="20">
                      <a:moveTo>
                        <a:pt x="17" y="17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9" y="18"/>
                        <a:pt x="9" y="19"/>
                        <a:pt x="10" y="19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2" y="20"/>
                        <a:pt x="13" y="20"/>
                        <a:pt x="13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7"/>
                        <a:pt x="17" y="17"/>
                      </a:cubicBezTo>
                      <a:moveTo>
                        <a:pt x="24" y="1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21" y="0"/>
                        <a:pt x="20" y="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4"/>
                        <a:pt x="4" y="14"/>
                        <a:pt x="4" y="14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5"/>
                        <a:pt x="22" y="15"/>
                        <a:pt x="22" y="14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6" y="12"/>
                        <a:pt x="26" y="12"/>
                        <a:pt x="26" y="11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10"/>
                        <a:pt x="23" y="10"/>
                        <a:pt x="22" y="10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2"/>
                        <a:pt x="24" y="1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2" name="Freeform 97"/>
                <p:cNvSpPr>
                  <a:spLocks noEditPoints="1"/>
                </p:cNvSpPr>
                <p:nvPr/>
              </p:nvSpPr>
              <p:spPr bwMode="auto">
                <a:xfrm>
                  <a:off x="3736" y="2780"/>
                  <a:ext cx="52" cy="31"/>
                </a:xfrm>
                <a:custGeom>
                  <a:avLst/>
                  <a:gdLst>
                    <a:gd name="T0" fmla="*/ 15 w 22"/>
                    <a:gd name="T1" fmla="*/ 5 h 13"/>
                    <a:gd name="T2" fmla="*/ 14 w 22"/>
                    <a:gd name="T3" fmla="*/ 4 h 13"/>
                    <a:gd name="T4" fmla="*/ 12 w 22"/>
                    <a:gd name="T5" fmla="*/ 4 h 13"/>
                    <a:gd name="T6" fmla="*/ 1 w 22"/>
                    <a:gd name="T7" fmla="*/ 10 h 13"/>
                    <a:gd name="T8" fmla="*/ 1 w 22"/>
                    <a:gd name="T9" fmla="*/ 11 h 13"/>
                    <a:gd name="T10" fmla="*/ 2 w 22"/>
                    <a:gd name="T11" fmla="*/ 13 h 13"/>
                    <a:gd name="T12" fmla="*/ 4 w 22"/>
                    <a:gd name="T13" fmla="*/ 13 h 13"/>
                    <a:gd name="T14" fmla="*/ 15 w 22"/>
                    <a:gd name="T15" fmla="*/ 6 h 13"/>
                    <a:gd name="T16" fmla="*/ 15 w 22"/>
                    <a:gd name="T17" fmla="*/ 5 h 13"/>
                    <a:gd name="T18" fmla="*/ 21 w 22"/>
                    <a:gd name="T19" fmla="*/ 1 h 13"/>
                    <a:gd name="T20" fmla="*/ 20 w 22"/>
                    <a:gd name="T21" fmla="*/ 0 h 13"/>
                    <a:gd name="T22" fmla="*/ 18 w 22"/>
                    <a:gd name="T23" fmla="*/ 0 h 13"/>
                    <a:gd name="T24" fmla="*/ 16 w 22"/>
                    <a:gd name="T25" fmla="*/ 1 h 13"/>
                    <a:gd name="T26" fmla="*/ 16 w 22"/>
                    <a:gd name="T27" fmla="*/ 2 h 13"/>
                    <a:gd name="T28" fmla="*/ 18 w 22"/>
                    <a:gd name="T29" fmla="*/ 3 h 13"/>
                    <a:gd name="T30" fmla="*/ 19 w 22"/>
                    <a:gd name="T31" fmla="*/ 3 h 13"/>
                    <a:gd name="T32" fmla="*/ 21 w 22"/>
                    <a:gd name="T33" fmla="*/ 2 h 13"/>
                    <a:gd name="T34" fmla="*/ 21 w 22"/>
                    <a:gd name="T35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13">
                      <a:moveTo>
                        <a:pt x="15" y="5"/>
                      </a:move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3"/>
                        <a:pt x="12" y="3"/>
                        <a:pt x="12" y="4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3"/>
                        <a:pt x="4" y="13"/>
                        <a:pt x="4" y="13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6" y="6"/>
                        <a:pt x="16" y="5"/>
                        <a:pt x="15" y="5"/>
                      </a:cubicBezTo>
                      <a:moveTo>
                        <a:pt x="21" y="1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0"/>
                        <a:pt x="18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2"/>
                        <a:pt x="16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4"/>
                        <a:pt x="19" y="4"/>
                        <a:pt x="19" y="3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2" y="2"/>
                        <a:pt x="22" y="1"/>
                        <a:pt x="21" y="1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3" name="Freeform 98"/>
                <p:cNvSpPr>
                  <a:spLocks noEditPoints="1"/>
                </p:cNvSpPr>
                <p:nvPr/>
              </p:nvSpPr>
              <p:spPr bwMode="auto">
                <a:xfrm>
                  <a:off x="3760" y="2799"/>
                  <a:ext cx="54" cy="33"/>
                </a:xfrm>
                <a:custGeom>
                  <a:avLst/>
                  <a:gdLst>
                    <a:gd name="T0" fmla="*/ 10 w 23"/>
                    <a:gd name="T1" fmla="*/ 12 h 14"/>
                    <a:gd name="T2" fmla="*/ 3 w 23"/>
                    <a:gd name="T3" fmla="*/ 7 h 14"/>
                    <a:gd name="T4" fmla="*/ 1 w 23"/>
                    <a:gd name="T5" fmla="*/ 9 h 14"/>
                    <a:gd name="T6" fmla="*/ 1 w 23"/>
                    <a:gd name="T7" fmla="*/ 10 h 14"/>
                    <a:gd name="T8" fmla="*/ 7 w 23"/>
                    <a:gd name="T9" fmla="*/ 14 h 14"/>
                    <a:gd name="T10" fmla="*/ 9 w 23"/>
                    <a:gd name="T11" fmla="*/ 14 h 14"/>
                    <a:gd name="T12" fmla="*/ 10 w 23"/>
                    <a:gd name="T13" fmla="*/ 13 h 14"/>
                    <a:gd name="T14" fmla="*/ 10 w 23"/>
                    <a:gd name="T15" fmla="*/ 12 h 14"/>
                    <a:gd name="T16" fmla="*/ 22 w 23"/>
                    <a:gd name="T17" fmla="*/ 5 h 14"/>
                    <a:gd name="T18" fmla="*/ 16 w 23"/>
                    <a:gd name="T19" fmla="*/ 1 h 14"/>
                    <a:gd name="T20" fmla="*/ 14 w 23"/>
                    <a:gd name="T21" fmla="*/ 1 h 14"/>
                    <a:gd name="T22" fmla="*/ 12 w 23"/>
                    <a:gd name="T23" fmla="*/ 2 h 14"/>
                    <a:gd name="T24" fmla="*/ 10 w 23"/>
                    <a:gd name="T25" fmla="*/ 1 h 14"/>
                    <a:gd name="T26" fmla="*/ 8 w 23"/>
                    <a:gd name="T27" fmla="*/ 1 h 14"/>
                    <a:gd name="T28" fmla="*/ 1 w 23"/>
                    <a:gd name="T29" fmla="*/ 5 h 14"/>
                    <a:gd name="T30" fmla="*/ 1 w 23"/>
                    <a:gd name="T31" fmla="*/ 6 h 14"/>
                    <a:gd name="T32" fmla="*/ 3 w 23"/>
                    <a:gd name="T33" fmla="*/ 7 h 14"/>
                    <a:gd name="T34" fmla="*/ 6 w 23"/>
                    <a:gd name="T35" fmla="*/ 6 h 14"/>
                    <a:gd name="T36" fmla="*/ 16 w 23"/>
                    <a:gd name="T37" fmla="*/ 13 h 14"/>
                    <a:gd name="T38" fmla="*/ 18 w 23"/>
                    <a:gd name="T39" fmla="*/ 13 h 14"/>
                    <a:gd name="T40" fmla="*/ 22 w 23"/>
                    <a:gd name="T41" fmla="*/ 10 h 14"/>
                    <a:gd name="T42" fmla="*/ 22 w 23"/>
                    <a:gd name="T43" fmla="*/ 9 h 14"/>
                    <a:gd name="T44" fmla="*/ 20 w 23"/>
                    <a:gd name="T45" fmla="*/ 7 h 14"/>
                    <a:gd name="T46" fmla="*/ 17 w 23"/>
                    <a:gd name="T47" fmla="*/ 9 h 14"/>
                    <a:gd name="T48" fmla="*/ 9 w 23"/>
                    <a:gd name="T49" fmla="*/ 4 h 14"/>
                    <a:gd name="T50" fmla="*/ 12 w 23"/>
                    <a:gd name="T51" fmla="*/ 2 h 14"/>
                    <a:gd name="T52" fmla="*/ 20 w 23"/>
                    <a:gd name="T53" fmla="*/ 7 h 14"/>
                    <a:gd name="T54" fmla="*/ 22 w 23"/>
                    <a:gd name="T55" fmla="*/ 6 h 14"/>
                    <a:gd name="T56" fmla="*/ 22 w 23"/>
                    <a:gd name="T57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" h="14">
                      <a:moveTo>
                        <a:pt x="10" y="12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10"/>
                        <a:pt x="1" y="10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8" y="14"/>
                        <a:pt x="9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1" y="13"/>
                        <a:pt x="11" y="12"/>
                        <a:pt x="10" y="12"/>
                      </a:cubicBezTo>
                      <a:moveTo>
                        <a:pt x="22" y="5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5" y="1"/>
                        <a:pt x="14" y="1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7" y="13"/>
                        <a:pt x="17" y="13"/>
                        <a:pt x="18" y="13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3" y="10"/>
                        <a:pt x="23" y="9"/>
                        <a:pt x="22" y="9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3" y="6"/>
                        <a:pt x="23" y="5"/>
                        <a:pt x="22" y="5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4" name="Freeform 99"/>
                <p:cNvSpPr>
                  <a:spLocks noEditPoints="1"/>
                </p:cNvSpPr>
                <p:nvPr/>
              </p:nvSpPr>
              <p:spPr bwMode="auto">
                <a:xfrm>
                  <a:off x="3506" y="2635"/>
                  <a:ext cx="90" cy="57"/>
                </a:xfrm>
                <a:custGeom>
                  <a:avLst/>
                  <a:gdLst>
                    <a:gd name="T0" fmla="*/ 21 w 38"/>
                    <a:gd name="T1" fmla="*/ 9 h 24"/>
                    <a:gd name="T2" fmla="*/ 24 w 38"/>
                    <a:gd name="T3" fmla="*/ 11 h 24"/>
                    <a:gd name="T4" fmla="*/ 26 w 38"/>
                    <a:gd name="T5" fmla="*/ 9 h 24"/>
                    <a:gd name="T6" fmla="*/ 27 w 38"/>
                    <a:gd name="T7" fmla="*/ 9 h 24"/>
                    <a:gd name="T8" fmla="*/ 28 w 38"/>
                    <a:gd name="T9" fmla="*/ 10 h 24"/>
                    <a:gd name="T10" fmla="*/ 28 w 38"/>
                    <a:gd name="T11" fmla="*/ 11 h 24"/>
                    <a:gd name="T12" fmla="*/ 26 w 38"/>
                    <a:gd name="T13" fmla="*/ 12 h 24"/>
                    <a:gd name="T14" fmla="*/ 28 w 38"/>
                    <a:gd name="T15" fmla="*/ 14 h 24"/>
                    <a:gd name="T16" fmla="*/ 28 w 38"/>
                    <a:gd name="T17" fmla="*/ 15 h 24"/>
                    <a:gd name="T18" fmla="*/ 21 w 38"/>
                    <a:gd name="T19" fmla="*/ 19 h 24"/>
                    <a:gd name="T20" fmla="*/ 19 w 38"/>
                    <a:gd name="T21" fmla="*/ 19 h 24"/>
                    <a:gd name="T22" fmla="*/ 18 w 38"/>
                    <a:gd name="T23" fmla="*/ 19 h 24"/>
                    <a:gd name="T24" fmla="*/ 18 w 38"/>
                    <a:gd name="T25" fmla="*/ 17 h 24"/>
                    <a:gd name="T26" fmla="*/ 26 w 38"/>
                    <a:gd name="T27" fmla="*/ 12 h 24"/>
                    <a:gd name="T28" fmla="*/ 24 w 38"/>
                    <a:gd name="T29" fmla="*/ 11 h 24"/>
                    <a:gd name="T30" fmla="*/ 15 w 38"/>
                    <a:gd name="T31" fmla="*/ 16 h 24"/>
                    <a:gd name="T32" fmla="*/ 14 w 38"/>
                    <a:gd name="T33" fmla="*/ 16 h 24"/>
                    <a:gd name="T34" fmla="*/ 13 w 38"/>
                    <a:gd name="T35" fmla="*/ 15 h 24"/>
                    <a:gd name="T36" fmla="*/ 13 w 38"/>
                    <a:gd name="T37" fmla="*/ 14 h 24"/>
                    <a:gd name="T38" fmla="*/ 21 w 38"/>
                    <a:gd name="T39" fmla="*/ 9 h 24"/>
                    <a:gd name="T40" fmla="*/ 18 w 38"/>
                    <a:gd name="T41" fmla="*/ 7 h 24"/>
                    <a:gd name="T42" fmla="*/ 10 w 38"/>
                    <a:gd name="T43" fmla="*/ 12 h 24"/>
                    <a:gd name="T44" fmla="*/ 8 w 38"/>
                    <a:gd name="T45" fmla="*/ 12 h 24"/>
                    <a:gd name="T46" fmla="*/ 7 w 38"/>
                    <a:gd name="T47" fmla="*/ 11 h 24"/>
                    <a:gd name="T48" fmla="*/ 7 w 38"/>
                    <a:gd name="T49" fmla="*/ 10 h 24"/>
                    <a:gd name="T50" fmla="*/ 15 w 38"/>
                    <a:gd name="T51" fmla="*/ 6 h 24"/>
                    <a:gd name="T52" fmla="*/ 16 w 38"/>
                    <a:gd name="T53" fmla="*/ 6 h 24"/>
                    <a:gd name="T54" fmla="*/ 18 w 38"/>
                    <a:gd name="T55" fmla="*/ 7 h 24"/>
                    <a:gd name="T56" fmla="*/ 20 w 38"/>
                    <a:gd name="T57" fmla="*/ 6 h 24"/>
                    <a:gd name="T58" fmla="*/ 22 w 38"/>
                    <a:gd name="T59" fmla="*/ 6 h 24"/>
                    <a:gd name="T60" fmla="*/ 23 w 38"/>
                    <a:gd name="T61" fmla="*/ 7 h 24"/>
                    <a:gd name="T62" fmla="*/ 23 w 38"/>
                    <a:gd name="T63" fmla="*/ 8 h 24"/>
                    <a:gd name="T64" fmla="*/ 21 w 38"/>
                    <a:gd name="T65" fmla="*/ 9 h 24"/>
                    <a:gd name="T66" fmla="*/ 35 w 38"/>
                    <a:gd name="T67" fmla="*/ 8 h 24"/>
                    <a:gd name="T68" fmla="*/ 25 w 38"/>
                    <a:gd name="T69" fmla="*/ 2 h 24"/>
                    <a:gd name="T70" fmla="*/ 14 w 38"/>
                    <a:gd name="T71" fmla="*/ 2 h 24"/>
                    <a:gd name="T72" fmla="*/ 3 w 38"/>
                    <a:gd name="T73" fmla="*/ 8 h 24"/>
                    <a:gd name="T74" fmla="*/ 3 w 38"/>
                    <a:gd name="T75" fmla="*/ 15 h 24"/>
                    <a:gd name="T76" fmla="*/ 13 w 38"/>
                    <a:gd name="T77" fmla="*/ 22 h 24"/>
                    <a:gd name="T78" fmla="*/ 24 w 38"/>
                    <a:gd name="T79" fmla="*/ 22 h 24"/>
                    <a:gd name="T80" fmla="*/ 35 w 38"/>
                    <a:gd name="T81" fmla="*/ 15 h 24"/>
                    <a:gd name="T82" fmla="*/ 35 w 38"/>
                    <a:gd name="T83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" h="24">
                      <a:moveTo>
                        <a:pt x="21" y="9"/>
                      </a:moveTo>
                      <a:cubicBezTo>
                        <a:pt x="22" y="9"/>
                        <a:pt x="23" y="10"/>
                        <a:pt x="24" y="11"/>
                      </a:cubicBezTo>
                      <a:cubicBezTo>
                        <a:pt x="24" y="10"/>
                        <a:pt x="25" y="10"/>
                        <a:pt x="26" y="9"/>
                      </a:cubicBezTo>
                      <a:cubicBezTo>
                        <a:pt x="26" y="9"/>
                        <a:pt x="27" y="9"/>
                        <a:pt x="27" y="9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0"/>
                        <a:pt x="29" y="11"/>
                        <a:pt x="28" y="11"/>
                      </a:cubicBezTo>
                      <a:cubicBezTo>
                        <a:pt x="28" y="12"/>
                        <a:pt x="27" y="12"/>
                        <a:pt x="26" y="12"/>
                      </a:cubicBezTo>
                      <a:cubicBezTo>
                        <a:pt x="27" y="13"/>
                        <a:pt x="28" y="13"/>
                        <a:pt x="28" y="14"/>
                      </a:cubicBezTo>
                      <a:cubicBezTo>
                        <a:pt x="29" y="14"/>
                        <a:pt x="29" y="14"/>
                        <a:pt x="28" y="15"/>
                      </a:cubicBezTo>
                      <a:cubicBezTo>
                        <a:pt x="25" y="17"/>
                        <a:pt x="24" y="17"/>
                        <a:pt x="21" y="19"/>
                      </a:cubicBezTo>
                      <a:cubicBezTo>
                        <a:pt x="20" y="20"/>
                        <a:pt x="20" y="20"/>
                        <a:pt x="19" y="19"/>
                      </a:cubicBezTo>
                      <a:cubicBezTo>
                        <a:pt x="19" y="19"/>
                        <a:pt x="18" y="19"/>
                        <a:pt x="18" y="19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22" y="15"/>
                        <a:pt x="23" y="15"/>
                        <a:pt x="26" y="12"/>
                      </a:cubicBezTo>
                      <a:cubicBezTo>
                        <a:pt x="25" y="12"/>
                        <a:pt x="25" y="11"/>
                        <a:pt x="24" y="11"/>
                      </a:cubicBezTo>
                      <a:cubicBezTo>
                        <a:pt x="20" y="13"/>
                        <a:pt x="19" y="14"/>
                        <a:pt x="15" y="16"/>
                      </a:cubicBezTo>
                      <a:cubicBezTo>
                        <a:pt x="15" y="16"/>
                        <a:pt x="14" y="16"/>
                        <a:pt x="14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2" y="15"/>
                        <a:pt x="12" y="14"/>
                        <a:pt x="13" y="14"/>
                      </a:cubicBezTo>
                      <a:cubicBezTo>
                        <a:pt x="16" y="12"/>
                        <a:pt x="17" y="11"/>
                        <a:pt x="21" y="9"/>
                      </a:cubicBezTo>
                      <a:cubicBezTo>
                        <a:pt x="20" y="8"/>
                        <a:pt x="19" y="8"/>
                        <a:pt x="18" y="7"/>
                      </a:cubicBezTo>
                      <a:cubicBezTo>
                        <a:pt x="15" y="9"/>
                        <a:pt x="13" y="10"/>
                        <a:pt x="10" y="12"/>
                      </a:cubicBez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2"/>
                        <a:pt x="7" y="11"/>
                      </a:cubicBezTo>
                      <a:cubicBezTo>
                        <a:pt x="7" y="11"/>
                        <a:pt x="7" y="11"/>
                        <a:pt x="7" y="10"/>
                      </a:cubicBezTo>
                      <a:cubicBezTo>
                        <a:pt x="10" y="8"/>
                        <a:pt x="11" y="8"/>
                        <a:pt x="15" y="6"/>
                      </a:cubicBezTo>
                      <a:cubicBezTo>
                        <a:pt x="15" y="5"/>
                        <a:pt x="16" y="5"/>
                        <a:pt x="16" y="6"/>
                      </a:cubicBezTo>
                      <a:cubicBezTo>
                        <a:pt x="17" y="6"/>
                        <a:pt x="18" y="7"/>
                        <a:pt x="18" y="7"/>
                      </a:cubicBezTo>
                      <a:cubicBezTo>
                        <a:pt x="19" y="7"/>
                        <a:pt x="20" y="6"/>
                        <a:pt x="20" y="6"/>
                      </a:cubicBezTo>
                      <a:cubicBezTo>
                        <a:pt x="21" y="5"/>
                        <a:pt x="21" y="5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7"/>
                        <a:pt x="24" y="7"/>
                        <a:pt x="23" y="8"/>
                      </a:cubicBezTo>
                      <a:cubicBezTo>
                        <a:pt x="22" y="8"/>
                        <a:pt x="22" y="8"/>
                        <a:pt x="21" y="9"/>
                      </a:cubicBezTo>
                      <a:moveTo>
                        <a:pt x="35" y="8"/>
                      </a:moveTo>
                      <a:cubicBezTo>
                        <a:pt x="32" y="6"/>
                        <a:pt x="28" y="4"/>
                        <a:pt x="25" y="2"/>
                      </a:cubicBezTo>
                      <a:cubicBezTo>
                        <a:pt x="22" y="0"/>
                        <a:pt x="17" y="0"/>
                        <a:pt x="14" y="2"/>
                      </a:cubicBezTo>
                      <a:cubicBezTo>
                        <a:pt x="11" y="4"/>
                        <a:pt x="7" y="6"/>
                        <a:pt x="3" y="8"/>
                      </a:cubicBezTo>
                      <a:cubicBezTo>
                        <a:pt x="0" y="10"/>
                        <a:pt x="0" y="13"/>
                        <a:pt x="3" y="15"/>
                      </a:cubicBezTo>
                      <a:cubicBezTo>
                        <a:pt x="7" y="17"/>
                        <a:pt x="10" y="19"/>
                        <a:pt x="13" y="22"/>
                      </a:cubicBezTo>
                      <a:cubicBezTo>
                        <a:pt x="16" y="24"/>
                        <a:pt x="21" y="24"/>
                        <a:pt x="24" y="22"/>
                      </a:cubicBezTo>
                      <a:cubicBezTo>
                        <a:pt x="28" y="20"/>
                        <a:pt x="31" y="17"/>
                        <a:pt x="35" y="15"/>
                      </a:cubicBezTo>
                      <a:cubicBezTo>
                        <a:pt x="38" y="13"/>
                        <a:pt x="38" y="10"/>
                        <a:pt x="35" y="8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5" name="Freeform 100"/>
                <p:cNvSpPr>
                  <a:spLocks noEditPoints="1"/>
                </p:cNvSpPr>
                <p:nvPr/>
              </p:nvSpPr>
              <p:spPr bwMode="auto">
                <a:xfrm>
                  <a:off x="4424" y="2043"/>
                  <a:ext cx="66" cy="42"/>
                </a:xfrm>
                <a:custGeom>
                  <a:avLst/>
                  <a:gdLst>
                    <a:gd name="T0" fmla="*/ 0 w 28"/>
                    <a:gd name="T1" fmla="*/ 11 h 18"/>
                    <a:gd name="T2" fmla="*/ 1 w 28"/>
                    <a:gd name="T3" fmla="*/ 12 h 18"/>
                    <a:gd name="T4" fmla="*/ 0 w 28"/>
                    <a:gd name="T5" fmla="*/ 11 h 18"/>
                    <a:gd name="T6" fmla="*/ 24 w 28"/>
                    <a:gd name="T7" fmla="*/ 5 h 18"/>
                    <a:gd name="T8" fmla="*/ 21 w 28"/>
                    <a:gd name="T9" fmla="*/ 3 h 18"/>
                    <a:gd name="T10" fmla="*/ 13 w 28"/>
                    <a:gd name="T11" fmla="*/ 2 h 18"/>
                    <a:gd name="T12" fmla="*/ 2 w 28"/>
                    <a:gd name="T13" fmla="*/ 9 h 18"/>
                    <a:gd name="T14" fmla="*/ 0 w 28"/>
                    <a:gd name="T15" fmla="*/ 11 h 18"/>
                    <a:gd name="T16" fmla="*/ 2 w 28"/>
                    <a:gd name="T17" fmla="*/ 12 h 18"/>
                    <a:gd name="T18" fmla="*/ 5 w 28"/>
                    <a:gd name="T19" fmla="*/ 14 h 18"/>
                    <a:gd name="T20" fmla="*/ 8 w 28"/>
                    <a:gd name="T21" fmla="*/ 16 h 18"/>
                    <a:gd name="T22" fmla="*/ 14 w 28"/>
                    <a:gd name="T23" fmla="*/ 16 h 18"/>
                    <a:gd name="T24" fmla="*/ 25 w 28"/>
                    <a:gd name="T25" fmla="*/ 10 h 18"/>
                    <a:gd name="T26" fmla="*/ 24 w 28"/>
                    <a:gd name="T27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8">
                      <a:moveTo>
                        <a:pt x="0" y="11"/>
                      </a:moveTo>
                      <a:cubicBezTo>
                        <a:pt x="0" y="11"/>
                        <a:pt x="1" y="12"/>
                        <a:pt x="1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24" y="5"/>
                      </a:move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8" y="1"/>
                        <a:pt x="16" y="0"/>
                        <a:pt x="13" y="2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7"/>
                        <a:pt x="11" y="18"/>
                        <a:pt x="14" y="16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8" y="8"/>
                        <a:pt x="26" y="6"/>
                        <a:pt x="24" y="5"/>
                      </a:cubicBezTo>
                    </a:path>
                  </a:pathLst>
                </a:custGeom>
                <a:solidFill>
                  <a:srgbClr val="DCBE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6" name="Freeform 101"/>
                <p:cNvSpPr>
                  <a:spLocks noEditPoints="1"/>
                </p:cNvSpPr>
                <p:nvPr/>
              </p:nvSpPr>
              <p:spPr bwMode="auto">
                <a:xfrm>
                  <a:off x="4424" y="2040"/>
                  <a:ext cx="69" cy="45"/>
                </a:xfrm>
                <a:custGeom>
                  <a:avLst/>
                  <a:gdLst>
                    <a:gd name="T0" fmla="*/ 2 w 29"/>
                    <a:gd name="T1" fmla="*/ 13 h 19"/>
                    <a:gd name="T2" fmla="*/ 0 w 29"/>
                    <a:gd name="T3" fmla="*/ 12 h 19"/>
                    <a:gd name="T4" fmla="*/ 2 w 29"/>
                    <a:gd name="T5" fmla="*/ 10 h 19"/>
                    <a:gd name="T6" fmla="*/ 13 w 29"/>
                    <a:gd name="T7" fmla="*/ 3 h 19"/>
                    <a:gd name="T8" fmla="*/ 21 w 29"/>
                    <a:gd name="T9" fmla="*/ 4 h 19"/>
                    <a:gd name="T10" fmla="*/ 24 w 29"/>
                    <a:gd name="T11" fmla="*/ 6 h 19"/>
                    <a:gd name="T12" fmla="*/ 25 w 29"/>
                    <a:gd name="T13" fmla="*/ 11 h 19"/>
                    <a:gd name="T14" fmla="*/ 14 w 29"/>
                    <a:gd name="T15" fmla="*/ 17 h 19"/>
                    <a:gd name="T16" fmla="*/ 8 w 29"/>
                    <a:gd name="T17" fmla="*/ 17 h 19"/>
                    <a:gd name="T18" fmla="*/ 5 w 29"/>
                    <a:gd name="T19" fmla="*/ 15 h 19"/>
                    <a:gd name="T20" fmla="*/ 2 w 29"/>
                    <a:gd name="T21" fmla="*/ 13 h 19"/>
                    <a:gd name="T22" fmla="*/ 24 w 29"/>
                    <a:gd name="T23" fmla="*/ 5 h 19"/>
                    <a:gd name="T24" fmla="*/ 21 w 29"/>
                    <a:gd name="T25" fmla="*/ 4 h 19"/>
                    <a:gd name="T26" fmla="*/ 13 w 29"/>
                    <a:gd name="T27" fmla="*/ 2 h 19"/>
                    <a:gd name="T28" fmla="*/ 1 w 29"/>
                    <a:gd name="T29" fmla="*/ 9 h 19"/>
                    <a:gd name="T30" fmla="*/ 0 w 29"/>
                    <a:gd name="T31" fmla="*/ 12 h 19"/>
                    <a:gd name="T32" fmla="*/ 0 w 29"/>
                    <a:gd name="T33" fmla="*/ 12 h 19"/>
                    <a:gd name="T34" fmla="*/ 1 w 29"/>
                    <a:gd name="T35" fmla="*/ 13 h 19"/>
                    <a:gd name="T36" fmla="*/ 2 w 29"/>
                    <a:gd name="T37" fmla="*/ 14 h 19"/>
                    <a:gd name="T38" fmla="*/ 5 w 29"/>
                    <a:gd name="T39" fmla="*/ 15 h 19"/>
                    <a:gd name="T40" fmla="*/ 7 w 29"/>
                    <a:gd name="T41" fmla="*/ 17 h 19"/>
                    <a:gd name="T42" fmla="*/ 14 w 29"/>
                    <a:gd name="T43" fmla="*/ 18 h 19"/>
                    <a:gd name="T44" fmla="*/ 25 w 29"/>
                    <a:gd name="T45" fmla="*/ 11 h 19"/>
                    <a:gd name="T46" fmla="*/ 24 w 29"/>
                    <a:gd name="T4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9" h="19">
                      <a:moveTo>
                        <a:pt x="2" y="13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1" y="10"/>
                        <a:pt x="2" y="1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6" y="1"/>
                        <a:pt x="18" y="2"/>
                        <a:pt x="21" y="4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6" y="7"/>
                        <a:pt x="28" y="9"/>
                        <a:pt x="25" y="11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1" y="19"/>
                        <a:pt x="10" y="18"/>
                        <a:pt x="8" y="1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3"/>
                        <a:pt x="2" y="13"/>
                        <a:pt x="2" y="13"/>
                      </a:cubicBezTo>
                      <a:moveTo>
                        <a:pt x="24" y="5"/>
                      </a:move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8" y="2"/>
                        <a:pt x="16" y="0"/>
                        <a:pt x="13" y="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10"/>
                        <a:pt x="0" y="11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9" y="18"/>
                        <a:pt x="11" y="19"/>
                        <a:pt x="14" y="18"/>
                      </a:cubicBezTo>
                      <a:cubicBezTo>
                        <a:pt x="25" y="11"/>
                        <a:pt x="25" y="11"/>
                        <a:pt x="25" y="11"/>
                      </a:cubicBezTo>
                      <a:cubicBezTo>
                        <a:pt x="29" y="9"/>
                        <a:pt x="27" y="7"/>
                        <a:pt x="24" y="5"/>
                      </a:cubicBezTo>
                    </a:path>
                  </a:pathLst>
                </a:custGeom>
                <a:solidFill>
                  <a:srgbClr val="6C6D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7" name="Freeform 102"/>
                <p:cNvSpPr>
                  <a:spLocks noEditPoints="1"/>
                </p:cNvSpPr>
                <p:nvPr/>
              </p:nvSpPr>
              <p:spPr bwMode="auto">
                <a:xfrm>
                  <a:off x="4649" y="2187"/>
                  <a:ext cx="66" cy="43"/>
                </a:xfrm>
                <a:custGeom>
                  <a:avLst/>
                  <a:gdLst>
                    <a:gd name="T0" fmla="*/ 0 w 28"/>
                    <a:gd name="T1" fmla="*/ 11 h 18"/>
                    <a:gd name="T2" fmla="*/ 1 w 28"/>
                    <a:gd name="T3" fmla="*/ 12 h 18"/>
                    <a:gd name="T4" fmla="*/ 0 w 28"/>
                    <a:gd name="T5" fmla="*/ 11 h 18"/>
                    <a:gd name="T6" fmla="*/ 23 w 28"/>
                    <a:gd name="T7" fmla="*/ 5 h 18"/>
                    <a:gd name="T8" fmla="*/ 21 w 28"/>
                    <a:gd name="T9" fmla="*/ 3 h 18"/>
                    <a:gd name="T10" fmla="*/ 13 w 28"/>
                    <a:gd name="T11" fmla="*/ 2 h 18"/>
                    <a:gd name="T12" fmla="*/ 1 w 28"/>
                    <a:gd name="T13" fmla="*/ 9 h 18"/>
                    <a:gd name="T14" fmla="*/ 0 w 28"/>
                    <a:gd name="T15" fmla="*/ 11 h 18"/>
                    <a:gd name="T16" fmla="*/ 2 w 28"/>
                    <a:gd name="T17" fmla="*/ 13 h 18"/>
                    <a:gd name="T18" fmla="*/ 5 w 28"/>
                    <a:gd name="T19" fmla="*/ 15 h 18"/>
                    <a:gd name="T20" fmla="*/ 7 w 28"/>
                    <a:gd name="T21" fmla="*/ 16 h 18"/>
                    <a:gd name="T22" fmla="*/ 13 w 28"/>
                    <a:gd name="T23" fmla="*/ 17 h 18"/>
                    <a:gd name="T24" fmla="*/ 25 w 28"/>
                    <a:gd name="T25" fmla="*/ 10 h 18"/>
                    <a:gd name="T26" fmla="*/ 23 w 28"/>
                    <a:gd name="T27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8">
                      <a:moveTo>
                        <a:pt x="0" y="11"/>
                      </a:moveTo>
                      <a:cubicBezTo>
                        <a:pt x="0" y="12"/>
                        <a:pt x="0" y="12"/>
                        <a:pt x="1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moveTo>
                        <a:pt x="23" y="5"/>
                      </a:move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8" y="1"/>
                        <a:pt x="16" y="0"/>
                        <a:pt x="13" y="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10"/>
                        <a:pt x="0" y="10"/>
                        <a:pt x="0" y="11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9" y="18"/>
                        <a:pt x="11" y="18"/>
                        <a:pt x="13" y="17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8" y="8"/>
                        <a:pt x="26" y="7"/>
                        <a:pt x="23" y="5"/>
                      </a:cubicBezTo>
                    </a:path>
                  </a:pathLst>
                </a:custGeom>
                <a:solidFill>
                  <a:srgbClr val="DCBE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8" name="Freeform 103"/>
                <p:cNvSpPr>
                  <a:spLocks noEditPoints="1"/>
                </p:cNvSpPr>
                <p:nvPr/>
              </p:nvSpPr>
              <p:spPr bwMode="auto">
                <a:xfrm>
                  <a:off x="4647" y="2187"/>
                  <a:ext cx="68" cy="45"/>
                </a:xfrm>
                <a:custGeom>
                  <a:avLst/>
                  <a:gdLst>
                    <a:gd name="T0" fmla="*/ 3 w 29"/>
                    <a:gd name="T1" fmla="*/ 13 h 19"/>
                    <a:gd name="T2" fmla="*/ 1 w 29"/>
                    <a:gd name="T3" fmla="*/ 11 h 19"/>
                    <a:gd name="T4" fmla="*/ 2 w 29"/>
                    <a:gd name="T5" fmla="*/ 9 h 19"/>
                    <a:gd name="T6" fmla="*/ 14 w 29"/>
                    <a:gd name="T7" fmla="*/ 2 h 19"/>
                    <a:gd name="T8" fmla="*/ 22 w 29"/>
                    <a:gd name="T9" fmla="*/ 3 h 19"/>
                    <a:gd name="T10" fmla="*/ 24 w 29"/>
                    <a:gd name="T11" fmla="*/ 5 h 19"/>
                    <a:gd name="T12" fmla="*/ 26 w 29"/>
                    <a:gd name="T13" fmla="*/ 10 h 19"/>
                    <a:gd name="T14" fmla="*/ 14 w 29"/>
                    <a:gd name="T15" fmla="*/ 17 h 19"/>
                    <a:gd name="T16" fmla="*/ 8 w 29"/>
                    <a:gd name="T17" fmla="*/ 16 h 19"/>
                    <a:gd name="T18" fmla="*/ 6 w 29"/>
                    <a:gd name="T19" fmla="*/ 15 h 19"/>
                    <a:gd name="T20" fmla="*/ 3 w 29"/>
                    <a:gd name="T21" fmla="*/ 13 h 19"/>
                    <a:gd name="T22" fmla="*/ 25 w 29"/>
                    <a:gd name="T23" fmla="*/ 5 h 19"/>
                    <a:gd name="T24" fmla="*/ 22 w 29"/>
                    <a:gd name="T25" fmla="*/ 3 h 19"/>
                    <a:gd name="T26" fmla="*/ 13 w 29"/>
                    <a:gd name="T27" fmla="*/ 2 h 19"/>
                    <a:gd name="T28" fmla="*/ 2 w 29"/>
                    <a:gd name="T29" fmla="*/ 9 h 19"/>
                    <a:gd name="T30" fmla="*/ 0 w 29"/>
                    <a:gd name="T31" fmla="*/ 11 h 19"/>
                    <a:gd name="T32" fmla="*/ 1 w 29"/>
                    <a:gd name="T33" fmla="*/ 11 h 19"/>
                    <a:gd name="T34" fmla="*/ 2 w 29"/>
                    <a:gd name="T35" fmla="*/ 12 h 19"/>
                    <a:gd name="T36" fmla="*/ 3 w 29"/>
                    <a:gd name="T37" fmla="*/ 13 h 19"/>
                    <a:gd name="T38" fmla="*/ 5 w 29"/>
                    <a:gd name="T39" fmla="*/ 15 h 19"/>
                    <a:gd name="T40" fmla="*/ 8 w 29"/>
                    <a:gd name="T41" fmla="*/ 17 h 19"/>
                    <a:gd name="T42" fmla="*/ 15 w 29"/>
                    <a:gd name="T43" fmla="*/ 17 h 19"/>
                    <a:gd name="T44" fmla="*/ 26 w 29"/>
                    <a:gd name="T45" fmla="*/ 10 h 19"/>
                    <a:gd name="T46" fmla="*/ 25 w 29"/>
                    <a:gd name="T47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9" h="19">
                      <a:moveTo>
                        <a:pt x="3" y="13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0"/>
                        <a:pt x="1" y="10"/>
                        <a:pt x="2" y="9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7" y="0"/>
                        <a:pt x="19" y="1"/>
                        <a:pt x="22" y="3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7" y="7"/>
                        <a:pt x="29" y="8"/>
                        <a:pt x="26" y="10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2" y="18"/>
                        <a:pt x="10" y="18"/>
                        <a:pt x="8" y="16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3" y="13"/>
                        <a:pt x="3" y="13"/>
                        <a:pt x="3" y="13"/>
                      </a:cubicBezTo>
                      <a:moveTo>
                        <a:pt x="25" y="5"/>
                      </a:move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19" y="1"/>
                        <a:pt x="17" y="0"/>
                        <a:pt x="13" y="2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0"/>
                        <a:pt x="0" y="10"/>
                        <a:pt x="0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8"/>
                        <a:pt x="12" y="19"/>
                        <a:pt x="15" y="17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9" y="8"/>
                        <a:pt x="27" y="7"/>
                        <a:pt x="25" y="5"/>
                      </a:cubicBezTo>
                    </a:path>
                  </a:pathLst>
                </a:custGeom>
                <a:solidFill>
                  <a:srgbClr val="6C6D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9" name="Freeform 104"/>
                <p:cNvSpPr/>
                <p:nvPr/>
              </p:nvSpPr>
              <p:spPr bwMode="auto">
                <a:xfrm>
                  <a:off x="4393" y="2111"/>
                  <a:ext cx="41" cy="27"/>
                </a:xfrm>
                <a:custGeom>
                  <a:avLst/>
                  <a:gdLst>
                    <a:gd name="T0" fmla="*/ 14 w 17"/>
                    <a:gd name="T1" fmla="*/ 2 h 11"/>
                    <a:gd name="T2" fmla="*/ 4 w 17"/>
                    <a:gd name="T3" fmla="*/ 2 h 11"/>
                    <a:gd name="T4" fmla="*/ 3 w 17"/>
                    <a:gd name="T5" fmla="*/ 2 h 11"/>
                    <a:gd name="T6" fmla="*/ 3 w 17"/>
                    <a:gd name="T7" fmla="*/ 9 h 11"/>
                    <a:gd name="T8" fmla="*/ 13 w 17"/>
                    <a:gd name="T9" fmla="*/ 9 h 11"/>
                    <a:gd name="T10" fmla="*/ 14 w 17"/>
                    <a:gd name="T11" fmla="*/ 8 h 11"/>
                    <a:gd name="T12" fmla="*/ 14 w 17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1">
                      <a:moveTo>
                        <a:pt x="14" y="2"/>
                      </a:moveTo>
                      <a:cubicBezTo>
                        <a:pt x="11" y="0"/>
                        <a:pt x="7" y="0"/>
                        <a:pt x="4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4"/>
                        <a:pt x="0" y="7"/>
                        <a:pt x="3" y="9"/>
                      </a:cubicBezTo>
                      <a:cubicBezTo>
                        <a:pt x="5" y="11"/>
                        <a:pt x="10" y="11"/>
                        <a:pt x="13" y="9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7" y="6"/>
                        <a:pt x="17" y="4"/>
                        <a:pt x="14" y="2"/>
                      </a:cubicBezTo>
                    </a:path>
                  </a:pathLst>
                </a:custGeom>
                <a:solidFill>
                  <a:srgbClr val="DCBE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0" name="Freeform 105"/>
                <p:cNvSpPr>
                  <a:spLocks noEditPoints="1"/>
                </p:cNvSpPr>
                <p:nvPr/>
              </p:nvSpPr>
              <p:spPr bwMode="auto">
                <a:xfrm>
                  <a:off x="4391" y="2111"/>
                  <a:ext cx="43" cy="27"/>
                </a:xfrm>
                <a:custGeom>
                  <a:avLst/>
                  <a:gdLst>
                    <a:gd name="T0" fmla="*/ 4 w 18"/>
                    <a:gd name="T1" fmla="*/ 9 h 11"/>
                    <a:gd name="T2" fmla="*/ 4 w 18"/>
                    <a:gd name="T3" fmla="*/ 2 h 11"/>
                    <a:gd name="T4" fmla="*/ 5 w 18"/>
                    <a:gd name="T5" fmla="*/ 2 h 11"/>
                    <a:gd name="T6" fmla="*/ 15 w 18"/>
                    <a:gd name="T7" fmla="*/ 2 h 11"/>
                    <a:gd name="T8" fmla="*/ 15 w 18"/>
                    <a:gd name="T9" fmla="*/ 8 h 11"/>
                    <a:gd name="T10" fmla="*/ 14 w 18"/>
                    <a:gd name="T11" fmla="*/ 9 h 11"/>
                    <a:gd name="T12" fmla="*/ 4 w 18"/>
                    <a:gd name="T13" fmla="*/ 9 h 11"/>
                    <a:gd name="T14" fmla="*/ 15 w 18"/>
                    <a:gd name="T15" fmla="*/ 2 h 11"/>
                    <a:gd name="T16" fmla="*/ 5 w 18"/>
                    <a:gd name="T17" fmla="*/ 2 h 11"/>
                    <a:gd name="T18" fmla="*/ 4 w 18"/>
                    <a:gd name="T19" fmla="*/ 2 h 11"/>
                    <a:gd name="T20" fmla="*/ 3 w 18"/>
                    <a:gd name="T21" fmla="*/ 9 h 11"/>
                    <a:gd name="T22" fmla="*/ 14 w 18"/>
                    <a:gd name="T23" fmla="*/ 9 h 11"/>
                    <a:gd name="T24" fmla="*/ 15 w 18"/>
                    <a:gd name="T25" fmla="*/ 8 h 11"/>
                    <a:gd name="T26" fmla="*/ 15 w 18"/>
                    <a:gd name="T27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11">
                      <a:moveTo>
                        <a:pt x="4" y="9"/>
                      </a:moveTo>
                      <a:cubicBezTo>
                        <a:pt x="1" y="7"/>
                        <a:pt x="1" y="4"/>
                        <a:pt x="4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8" y="0"/>
                        <a:pt x="12" y="0"/>
                        <a:pt x="15" y="2"/>
                      </a:cubicBezTo>
                      <a:cubicBezTo>
                        <a:pt x="18" y="4"/>
                        <a:pt x="18" y="6"/>
                        <a:pt x="15" y="8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1" y="11"/>
                        <a:pt x="6" y="11"/>
                        <a:pt x="4" y="9"/>
                      </a:cubicBezTo>
                      <a:moveTo>
                        <a:pt x="15" y="2"/>
                      </a:moveTo>
                      <a:cubicBezTo>
                        <a:pt x="12" y="0"/>
                        <a:pt x="8" y="0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0" y="4"/>
                        <a:pt x="0" y="7"/>
                        <a:pt x="3" y="9"/>
                      </a:cubicBezTo>
                      <a:cubicBezTo>
                        <a:pt x="6" y="11"/>
                        <a:pt x="11" y="11"/>
                        <a:pt x="14" y="9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8" y="7"/>
                        <a:pt x="18" y="4"/>
                        <a:pt x="15" y="2"/>
                      </a:cubicBezTo>
                    </a:path>
                  </a:pathLst>
                </a:custGeom>
                <a:solidFill>
                  <a:srgbClr val="6C6D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1" name="Freeform 106"/>
                <p:cNvSpPr/>
                <p:nvPr/>
              </p:nvSpPr>
              <p:spPr bwMode="auto">
                <a:xfrm>
                  <a:off x="4566" y="2223"/>
                  <a:ext cx="38" cy="26"/>
                </a:xfrm>
                <a:custGeom>
                  <a:avLst/>
                  <a:gdLst>
                    <a:gd name="T0" fmla="*/ 14 w 16"/>
                    <a:gd name="T1" fmla="*/ 2 h 11"/>
                    <a:gd name="T2" fmla="*/ 4 w 16"/>
                    <a:gd name="T3" fmla="*/ 2 h 11"/>
                    <a:gd name="T4" fmla="*/ 3 w 16"/>
                    <a:gd name="T5" fmla="*/ 3 h 11"/>
                    <a:gd name="T6" fmla="*/ 2 w 16"/>
                    <a:gd name="T7" fmla="*/ 9 h 11"/>
                    <a:gd name="T8" fmla="*/ 12 w 16"/>
                    <a:gd name="T9" fmla="*/ 9 h 11"/>
                    <a:gd name="T10" fmla="*/ 14 w 16"/>
                    <a:gd name="T11" fmla="*/ 8 h 11"/>
                    <a:gd name="T12" fmla="*/ 14 w 16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1">
                      <a:moveTo>
                        <a:pt x="14" y="2"/>
                      </a:moveTo>
                      <a:cubicBezTo>
                        <a:pt x="11" y="0"/>
                        <a:pt x="7" y="0"/>
                        <a:pt x="4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5" y="11"/>
                        <a:pt x="10" y="11"/>
                        <a:pt x="12" y="9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6" y="7"/>
                        <a:pt x="16" y="4"/>
                        <a:pt x="14" y="2"/>
                      </a:cubicBezTo>
                    </a:path>
                  </a:pathLst>
                </a:custGeom>
                <a:solidFill>
                  <a:srgbClr val="DCBE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2" name="Freeform 107"/>
                <p:cNvSpPr>
                  <a:spLocks noEditPoints="1"/>
                </p:cNvSpPr>
                <p:nvPr/>
              </p:nvSpPr>
              <p:spPr bwMode="auto">
                <a:xfrm>
                  <a:off x="4564" y="2223"/>
                  <a:ext cx="42" cy="26"/>
                </a:xfrm>
                <a:custGeom>
                  <a:avLst/>
                  <a:gdLst>
                    <a:gd name="T0" fmla="*/ 3 w 18"/>
                    <a:gd name="T1" fmla="*/ 9 h 11"/>
                    <a:gd name="T2" fmla="*/ 4 w 18"/>
                    <a:gd name="T3" fmla="*/ 3 h 11"/>
                    <a:gd name="T4" fmla="*/ 5 w 18"/>
                    <a:gd name="T5" fmla="*/ 2 h 11"/>
                    <a:gd name="T6" fmla="*/ 15 w 18"/>
                    <a:gd name="T7" fmla="*/ 2 h 11"/>
                    <a:gd name="T8" fmla="*/ 15 w 18"/>
                    <a:gd name="T9" fmla="*/ 8 h 11"/>
                    <a:gd name="T10" fmla="*/ 13 w 18"/>
                    <a:gd name="T11" fmla="*/ 9 h 11"/>
                    <a:gd name="T12" fmla="*/ 3 w 18"/>
                    <a:gd name="T13" fmla="*/ 9 h 11"/>
                    <a:gd name="T14" fmla="*/ 15 w 18"/>
                    <a:gd name="T15" fmla="*/ 2 h 11"/>
                    <a:gd name="T16" fmla="*/ 4 w 18"/>
                    <a:gd name="T17" fmla="*/ 2 h 11"/>
                    <a:gd name="T18" fmla="*/ 3 w 18"/>
                    <a:gd name="T19" fmla="*/ 2 h 11"/>
                    <a:gd name="T20" fmla="*/ 3 w 18"/>
                    <a:gd name="T21" fmla="*/ 9 h 11"/>
                    <a:gd name="T22" fmla="*/ 14 w 18"/>
                    <a:gd name="T23" fmla="*/ 9 h 11"/>
                    <a:gd name="T24" fmla="*/ 15 w 18"/>
                    <a:gd name="T25" fmla="*/ 9 h 11"/>
                    <a:gd name="T26" fmla="*/ 15 w 18"/>
                    <a:gd name="T27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11">
                      <a:moveTo>
                        <a:pt x="3" y="9"/>
                      </a:moveTo>
                      <a:cubicBezTo>
                        <a:pt x="1" y="7"/>
                        <a:pt x="1" y="4"/>
                        <a:pt x="4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8" y="0"/>
                        <a:pt x="12" y="0"/>
                        <a:pt x="15" y="2"/>
                      </a:cubicBezTo>
                      <a:cubicBezTo>
                        <a:pt x="17" y="4"/>
                        <a:pt x="17" y="7"/>
                        <a:pt x="15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1" y="11"/>
                        <a:pt x="6" y="11"/>
                        <a:pt x="3" y="9"/>
                      </a:cubicBezTo>
                      <a:moveTo>
                        <a:pt x="15" y="2"/>
                      </a:moveTo>
                      <a:cubicBezTo>
                        <a:pt x="12" y="0"/>
                        <a:pt x="7" y="0"/>
                        <a:pt x="4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4"/>
                        <a:pt x="0" y="7"/>
                        <a:pt x="3" y="9"/>
                      </a:cubicBezTo>
                      <a:cubicBezTo>
                        <a:pt x="6" y="11"/>
                        <a:pt x="11" y="11"/>
                        <a:pt x="14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8" y="7"/>
                        <a:pt x="18" y="4"/>
                        <a:pt x="15" y="2"/>
                      </a:cubicBezTo>
                    </a:path>
                  </a:pathLst>
                </a:custGeom>
                <a:solidFill>
                  <a:srgbClr val="6C6D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3" name="Freeform 108"/>
                <p:cNvSpPr/>
                <p:nvPr/>
              </p:nvSpPr>
              <p:spPr bwMode="auto">
                <a:xfrm>
                  <a:off x="4107" y="2768"/>
                  <a:ext cx="33" cy="21"/>
                </a:xfrm>
                <a:custGeom>
                  <a:avLst/>
                  <a:gdLst>
                    <a:gd name="T0" fmla="*/ 33 w 33"/>
                    <a:gd name="T1" fmla="*/ 9 h 21"/>
                    <a:gd name="T2" fmla="*/ 19 w 33"/>
                    <a:gd name="T3" fmla="*/ 0 h 21"/>
                    <a:gd name="T4" fmla="*/ 17 w 33"/>
                    <a:gd name="T5" fmla="*/ 0 h 21"/>
                    <a:gd name="T6" fmla="*/ 14 w 33"/>
                    <a:gd name="T7" fmla="*/ 2 h 21"/>
                    <a:gd name="T8" fmla="*/ 12 w 33"/>
                    <a:gd name="T9" fmla="*/ 0 h 21"/>
                    <a:gd name="T10" fmla="*/ 10 w 33"/>
                    <a:gd name="T11" fmla="*/ 0 h 21"/>
                    <a:gd name="T12" fmla="*/ 0 w 33"/>
                    <a:gd name="T13" fmla="*/ 7 h 21"/>
                    <a:gd name="T14" fmla="*/ 0 w 33"/>
                    <a:gd name="T15" fmla="*/ 7 h 21"/>
                    <a:gd name="T16" fmla="*/ 3 w 33"/>
                    <a:gd name="T17" fmla="*/ 9 h 21"/>
                    <a:gd name="T18" fmla="*/ 14 w 33"/>
                    <a:gd name="T19" fmla="*/ 2 h 21"/>
                    <a:gd name="T20" fmla="*/ 22 w 33"/>
                    <a:gd name="T21" fmla="*/ 7 h 21"/>
                    <a:gd name="T22" fmla="*/ 10 w 33"/>
                    <a:gd name="T23" fmla="*/ 14 h 21"/>
                    <a:gd name="T24" fmla="*/ 3 w 33"/>
                    <a:gd name="T25" fmla="*/ 9 h 21"/>
                    <a:gd name="T26" fmla="*/ 0 w 33"/>
                    <a:gd name="T27" fmla="*/ 12 h 21"/>
                    <a:gd name="T28" fmla="*/ 0 w 33"/>
                    <a:gd name="T29" fmla="*/ 12 h 21"/>
                    <a:gd name="T30" fmla="*/ 14 w 33"/>
                    <a:gd name="T31" fmla="*/ 21 h 21"/>
                    <a:gd name="T32" fmla="*/ 17 w 33"/>
                    <a:gd name="T33" fmla="*/ 21 h 21"/>
                    <a:gd name="T34" fmla="*/ 19 w 33"/>
                    <a:gd name="T35" fmla="*/ 21 h 21"/>
                    <a:gd name="T36" fmla="*/ 19 w 33"/>
                    <a:gd name="T37" fmla="*/ 19 h 21"/>
                    <a:gd name="T38" fmla="*/ 14 w 33"/>
                    <a:gd name="T39" fmla="*/ 16 h 21"/>
                    <a:gd name="T40" fmla="*/ 26 w 33"/>
                    <a:gd name="T41" fmla="*/ 9 h 21"/>
                    <a:gd name="T42" fmla="*/ 31 w 33"/>
                    <a:gd name="T43" fmla="*/ 12 h 21"/>
                    <a:gd name="T44" fmla="*/ 33 w 33"/>
                    <a:gd name="T45" fmla="*/ 12 h 21"/>
                    <a:gd name="T46" fmla="*/ 33 w 33"/>
                    <a:gd name="T47" fmla="*/ 12 h 21"/>
                    <a:gd name="T48" fmla="*/ 33 w 33"/>
                    <a:gd name="T49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3" h="21">
                      <a:moveTo>
                        <a:pt x="33" y="9"/>
                      </a:move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3" y="9"/>
                      </a:lnTo>
                      <a:lnTo>
                        <a:pt x="14" y="2"/>
                      </a:lnTo>
                      <a:lnTo>
                        <a:pt x="22" y="7"/>
                      </a:lnTo>
                      <a:lnTo>
                        <a:pt x="10" y="14"/>
                      </a:lnTo>
                      <a:lnTo>
                        <a:pt x="3" y="9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4" y="21"/>
                      </a:lnTo>
                      <a:lnTo>
                        <a:pt x="17" y="21"/>
                      </a:lnTo>
                      <a:lnTo>
                        <a:pt x="19" y="21"/>
                      </a:lnTo>
                      <a:lnTo>
                        <a:pt x="19" y="19"/>
                      </a:lnTo>
                      <a:lnTo>
                        <a:pt x="14" y="16"/>
                      </a:lnTo>
                      <a:lnTo>
                        <a:pt x="26" y="9"/>
                      </a:lnTo>
                      <a:lnTo>
                        <a:pt x="31" y="12"/>
                      </a:lnTo>
                      <a:lnTo>
                        <a:pt x="33" y="12"/>
                      </a:lnTo>
                      <a:lnTo>
                        <a:pt x="33" y="12"/>
                      </a:lnTo>
                      <a:lnTo>
                        <a:pt x="33" y="9"/>
                      </a:lnTo>
                      <a:close/>
                    </a:path>
                  </a:pathLst>
                </a:custGeom>
                <a:solidFill>
                  <a:srgbClr val="2F2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4" name="Freeform 109"/>
                <p:cNvSpPr/>
                <p:nvPr/>
              </p:nvSpPr>
              <p:spPr bwMode="auto">
                <a:xfrm>
                  <a:off x="4126" y="2754"/>
                  <a:ext cx="38" cy="21"/>
                </a:xfrm>
                <a:custGeom>
                  <a:avLst/>
                  <a:gdLst>
                    <a:gd name="T0" fmla="*/ 38 w 38"/>
                    <a:gd name="T1" fmla="*/ 9 h 21"/>
                    <a:gd name="T2" fmla="*/ 33 w 38"/>
                    <a:gd name="T3" fmla="*/ 7 h 21"/>
                    <a:gd name="T4" fmla="*/ 31 w 38"/>
                    <a:gd name="T5" fmla="*/ 7 h 21"/>
                    <a:gd name="T6" fmla="*/ 29 w 38"/>
                    <a:gd name="T7" fmla="*/ 9 h 21"/>
                    <a:gd name="T8" fmla="*/ 24 w 38"/>
                    <a:gd name="T9" fmla="*/ 7 h 21"/>
                    <a:gd name="T10" fmla="*/ 12 w 38"/>
                    <a:gd name="T11" fmla="*/ 12 h 21"/>
                    <a:gd name="T12" fmla="*/ 7 w 38"/>
                    <a:gd name="T13" fmla="*/ 9 h 21"/>
                    <a:gd name="T14" fmla="*/ 19 w 38"/>
                    <a:gd name="T15" fmla="*/ 2 h 21"/>
                    <a:gd name="T16" fmla="*/ 24 w 38"/>
                    <a:gd name="T17" fmla="*/ 7 h 21"/>
                    <a:gd name="T18" fmla="*/ 26 w 38"/>
                    <a:gd name="T19" fmla="*/ 4 h 21"/>
                    <a:gd name="T20" fmla="*/ 26 w 38"/>
                    <a:gd name="T21" fmla="*/ 2 h 21"/>
                    <a:gd name="T22" fmla="*/ 24 w 38"/>
                    <a:gd name="T23" fmla="*/ 0 h 21"/>
                    <a:gd name="T24" fmla="*/ 21 w 38"/>
                    <a:gd name="T25" fmla="*/ 0 h 21"/>
                    <a:gd name="T26" fmla="*/ 19 w 38"/>
                    <a:gd name="T27" fmla="*/ 2 h 21"/>
                    <a:gd name="T28" fmla="*/ 17 w 38"/>
                    <a:gd name="T29" fmla="*/ 0 h 21"/>
                    <a:gd name="T30" fmla="*/ 14 w 38"/>
                    <a:gd name="T31" fmla="*/ 0 h 21"/>
                    <a:gd name="T32" fmla="*/ 0 w 38"/>
                    <a:gd name="T33" fmla="*/ 9 h 21"/>
                    <a:gd name="T34" fmla="*/ 0 w 38"/>
                    <a:gd name="T35" fmla="*/ 9 h 21"/>
                    <a:gd name="T36" fmla="*/ 19 w 38"/>
                    <a:gd name="T37" fmla="*/ 21 h 21"/>
                    <a:gd name="T38" fmla="*/ 21 w 38"/>
                    <a:gd name="T39" fmla="*/ 21 h 21"/>
                    <a:gd name="T40" fmla="*/ 24 w 38"/>
                    <a:gd name="T41" fmla="*/ 21 h 21"/>
                    <a:gd name="T42" fmla="*/ 24 w 38"/>
                    <a:gd name="T43" fmla="*/ 19 h 21"/>
                    <a:gd name="T44" fmla="*/ 17 w 38"/>
                    <a:gd name="T45" fmla="*/ 14 h 21"/>
                    <a:gd name="T46" fmla="*/ 29 w 38"/>
                    <a:gd name="T47" fmla="*/ 9 h 21"/>
                    <a:gd name="T48" fmla="*/ 33 w 38"/>
                    <a:gd name="T49" fmla="*/ 12 h 21"/>
                    <a:gd name="T50" fmla="*/ 36 w 38"/>
                    <a:gd name="T51" fmla="*/ 12 h 21"/>
                    <a:gd name="T52" fmla="*/ 38 w 38"/>
                    <a:gd name="T53" fmla="*/ 12 h 21"/>
                    <a:gd name="T54" fmla="*/ 38 w 38"/>
                    <a:gd name="T55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8" h="21">
                      <a:moveTo>
                        <a:pt x="38" y="9"/>
                      </a:moveTo>
                      <a:lnTo>
                        <a:pt x="33" y="7"/>
                      </a:lnTo>
                      <a:lnTo>
                        <a:pt x="31" y="7"/>
                      </a:lnTo>
                      <a:lnTo>
                        <a:pt x="29" y="9"/>
                      </a:lnTo>
                      <a:lnTo>
                        <a:pt x="24" y="7"/>
                      </a:lnTo>
                      <a:lnTo>
                        <a:pt x="12" y="12"/>
                      </a:lnTo>
                      <a:lnTo>
                        <a:pt x="7" y="9"/>
                      </a:lnTo>
                      <a:lnTo>
                        <a:pt x="19" y="2"/>
                      </a:lnTo>
                      <a:lnTo>
                        <a:pt x="24" y="7"/>
                      </a:lnTo>
                      <a:lnTo>
                        <a:pt x="26" y="4"/>
                      </a:lnTo>
                      <a:lnTo>
                        <a:pt x="26" y="2"/>
                      </a:lnTo>
                      <a:lnTo>
                        <a:pt x="24" y="0"/>
                      </a:lnTo>
                      <a:lnTo>
                        <a:pt x="21" y="0"/>
                      </a:lnTo>
                      <a:lnTo>
                        <a:pt x="19" y="2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19" y="21"/>
                      </a:lnTo>
                      <a:lnTo>
                        <a:pt x="21" y="21"/>
                      </a:lnTo>
                      <a:lnTo>
                        <a:pt x="24" y="21"/>
                      </a:lnTo>
                      <a:lnTo>
                        <a:pt x="24" y="19"/>
                      </a:lnTo>
                      <a:lnTo>
                        <a:pt x="17" y="14"/>
                      </a:lnTo>
                      <a:lnTo>
                        <a:pt x="29" y="9"/>
                      </a:lnTo>
                      <a:lnTo>
                        <a:pt x="33" y="12"/>
                      </a:lnTo>
                      <a:lnTo>
                        <a:pt x="36" y="12"/>
                      </a:lnTo>
                      <a:lnTo>
                        <a:pt x="38" y="12"/>
                      </a:lnTo>
                      <a:lnTo>
                        <a:pt x="38" y="9"/>
                      </a:lnTo>
                      <a:close/>
                    </a:path>
                  </a:pathLst>
                </a:custGeom>
                <a:solidFill>
                  <a:srgbClr val="2F2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5" name="Freeform 110"/>
                <p:cNvSpPr>
                  <a:spLocks noEditPoints="1"/>
                </p:cNvSpPr>
                <p:nvPr/>
              </p:nvSpPr>
              <p:spPr bwMode="auto">
                <a:xfrm>
                  <a:off x="4152" y="2737"/>
                  <a:ext cx="36" cy="21"/>
                </a:xfrm>
                <a:custGeom>
                  <a:avLst/>
                  <a:gdLst>
                    <a:gd name="T0" fmla="*/ 19 w 36"/>
                    <a:gd name="T1" fmla="*/ 2 h 21"/>
                    <a:gd name="T2" fmla="*/ 17 w 36"/>
                    <a:gd name="T3" fmla="*/ 0 h 21"/>
                    <a:gd name="T4" fmla="*/ 14 w 36"/>
                    <a:gd name="T5" fmla="*/ 0 h 21"/>
                    <a:gd name="T6" fmla="*/ 0 w 36"/>
                    <a:gd name="T7" fmla="*/ 10 h 21"/>
                    <a:gd name="T8" fmla="*/ 0 w 36"/>
                    <a:gd name="T9" fmla="*/ 10 h 21"/>
                    <a:gd name="T10" fmla="*/ 3 w 36"/>
                    <a:gd name="T11" fmla="*/ 12 h 21"/>
                    <a:gd name="T12" fmla="*/ 19 w 36"/>
                    <a:gd name="T13" fmla="*/ 2 h 21"/>
                    <a:gd name="T14" fmla="*/ 19 w 36"/>
                    <a:gd name="T15" fmla="*/ 2 h 21"/>
                    <a:gd name="T16" fmla="*/ 36 w 36"/>
                    <a:gd name="T17" fmla="*/ 12 h 21"/>
                    <a:gd name="T18" fmla="*/ 33 w 36"/>
                    <a:gd name="T19" fmla="*/ 12 h 21"/>
                    <a:gd name="T20" fmla="*/ 31 w 36"/>
                    <a:gd name="T21" fmla="*/ 12 h 21"/>
                    <a:gd name="T22" fmla="*/ 17 w 36"/>
                    <a:gd name="T23" fmla="*/ 21 h 21"/>
                    <a:gd name="T24" fmla="*/ 12 w 36"/>
                    <a:gd name="T25" fmla="*/ 17 h 21"/>
                    <a:gd name="T26" fmla="*/ 24 w 36"/>
                    <a:gd name="T27" fmla="*/ 12 h 21"/>
                    <a:gd name="T28" fmla="*/ 24 w 36"/>
                    <a:gd name="T29" fmla="*/ 10 h 21"/>
                    <a:gd name="T30" fmla="*/ 21 w 36"/>
                    <a:gd name="T31" fmla="*/ 10 h 21"/>
                    <a:gd name="T32" fmla="*/ 19 w 36"/>
                    <a:gd name="T33" fmla="*/ 10 h 21"/>
                    <a:gd name="T34" fmla="*/ 7 w 36"/>
                    <a:gd name="T35" fmla="*/ 14 h 21"/>
                    <a:gd name="T36" fmla="*/ 3 w 36"/>
                    <a:gd name="T37" fmla="*/ 12 h 21"/>
                    <a:gd name="T38" fmla="*/ 0 w 36"/>
                    <a:gd name="T39" fmla="*/ 14 h 21"/>
                    <a:gd name="T40" fmla="*/ 0 w 36"/>
                    <a:gd name="T41" fmla="*/ 14 h 21"/>
                    <a:gd name="T42" fmla="*/ 12 w 36"/>
                    <a:gd name="T43" fmla="*/ 21 h 21"/>
                    <a:gd name="T44" fmla="*/ 14 w 36"/>
                    <a:gd name="T45" fmla="*/ 21 h 21"/>
                    <a:gd name="T46" fmla="*/ 17 w 36"/>
                    <a:gd name="T47" fmla="*/ 21 h 21"/>
                    <a:gd name="T48" fmla="*/ 19 w 36"/>
                    <a:gd name="T49" fmla="*/ 21 h 21"/>
                    <a:gd name="T50" fmla="*/ 21 w 36"/>
                    <a:gd name="T51" fmla="*/ 21 h 21"/>
                    <a:gd name="T52" fmla="*/ 36 w 36"/>
                    <a:gd name="T53" fmla="*/ 14 h 21"/>
                    <a:gd name="T54" fmla="*/ 36 w 36"/>
                    <a:gd name="T5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6" h="21">
                      <a:moveTo>
                        <a:pt x="19" y="2"/>
                      </a:move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3" y="12"/>
                      </a:lnTo>
                      <a:lnTo>
                        <a:pt x="19" y="2"/>
                      </a:lnTo>
                      <a:lnTo>
                        <a:pt x="19" y="2"/>
                      </a:lnTo>
                      <a:close/>
                      <a:moveTo>
                        <a:pt x="36" y="12"/>
                      </a:moveTo>
                      <a:lnTo>
                        <a:pt x="33" y="12"/>
                      </a:lnTo>
                      <a:lnTo>
                        <a:pt x="31" y="12"/>
                      </a:lnTo>
                      <a:lnTo>
                        <a:pt x="17" y="21"/>
                      </a:lnTo>
                      <a:lnTo>
                        <a:pt x="12" y="17"/>
                      </a:lnTo>
                      <a:lnTo>
                        <a:pt x="24" y="12"/>
                      </a:lnTo>
                      <a:lnTo>
                        <a:pt x="24" y="10"/>
                      </a:lnTo>
                      <a:lnTo>
                        <a:pt x="21" y="10"/>
                      </a:lnTo>
                      <a:lnTo>
                        <a:pt x="19" y="10"/>
                      </a:lnTo>
                      <a:lnTo>
                        <a:pt x="7" y="14"/>
                      </a:lnTo>
                      <a:lnTo>
                        <a:pt x="3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2" y="21"/>
                      </a:lnTo>
                      <a:lnTo>
                        <a:pt x="14" y="21"/>
                      </a:lnTo>
                      <a:lnTo>
                        <a:pt x="17" y="21"/>
                      </a:lnTo>
                      <a:lnTo>
                        <a:pt x="19" y="21"/>
                      </a:lnTo>
                      <a:lnTo>
                        <a:pt x="21" y="21"/>
                      </a:lnTo>
                      <a:lnTo>
                        <a:pt x="36" y="14"/>
                      </a:ln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rgbClr val="2F2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6" name="Freeform 111"/>
                <p:cNvSpPr>
                  <a:spLocks noEditPoints="1"/>
                </p:cNvSpPr>
                <p:nvPr/>
              </p:nvSpPr>
              <p:spPr bwMode="auto">
                <a:xfrm>
                  <a:off x="4152" y="2737"/>
                  <a:ext cx="36" cy="21"/>
                </a:xfrm>
                <a:custGeom>
                  <a:avLst/>
                  <a:gdLst>
                    <a:gd name="T0" fmla="*/ 19 w 36"/>
                    <a:gd name="T1" fmla="*/ 2 h 21"/>
                    <a:gd name="T2" fmla="*/ 17 w 36"/>
                    <a:gd name="T3" fmla="*/ 0 h 21"/>
                    <a:gd name="T4" fmla="*/ 14 w 36"/>
                    <a:gd name="T5" fmla="*/ 0 h 21"/>
                    <a:gd name="T6" fmla="*/ 0 w 36"/>
                    <a:gd name="T7" fmla="*/ 10 h 21"/>
                    <a:gd name="T8" fmla="*/ 0 w 36"/>
                    <a:gd name="T9" fmla="*/ 10 h 21"/>
                    <a:gd name="T10" fmla="*/ 3 w 36"/>
                    <a:gd name="T11" fmla="*/ 12 h 21"/>
                    <a:gd name="T12" fmla="*/ 19 w 36"/>
                    <a:gd name="T13" fmla="*/ 2 h 21"/>
                    <a:gd name="T14" fmla="*/ 19 w 36"/>
                    <a:gd name="T15" fmla="*/ 2 h 21"/>
                    <a:gd name="T16" fmla="*/ 36 w 36"/>
                    <a:gd name="T17" fmla="*/ 12 h 21"/>
                    <a:gd name="T18" fmla="*/ 33 w 36"/>
                    <a:gd name="T19" fmla="*/ 12 h 21"/>
                    <a:gd name="T20" fmla="*/ 31 w 36"/>
                    <a:gd name="T21" fmla="*/ 12 h 21"/>
                    <a:gd name="T22" fmla="*/ 17 w 36"/>
                    <a:gd name="T23" fmla="*/ 21 h 21"/>
                    <a:gd name="T24" fmla="*/ 12 w 36"/>
                    <a:gd name="T25" fmla="*/ 17 h 21"/>
                    <a:gd name="T26" fmla="*/ 24 w 36"/>
                    <a:gd name="T27" fmla="*/ 12 h 21"/>
                    <a:gd name="T28" fmla="*/ 24 w 36"/>
                    <a:gd name="T29" fmla="*/ 10 h 21"/>
                    <a:gd name="T30" fmla="*/ 21 w 36"/>
                    <a:gd name="T31" fmla="*/ 10 h 21"/>
                    <a:gd name="T32" fmla="*/ 19 w 36"/>
                    <a:gd name="T33" fmla="*/ 10 h 21"/>
                    <a:gd name="T34" fmla="*/ 7 w 36"/>
                    <a:gd name="T35" fmla="*/ 14 h 21"/>
                    <a:gd name="T36" fmla="*/ 3 w 36"/>
                    <a:gd name="T37" fmla="*/ 12 h 21"/>
                    <a:gd name="T38" fmla="*/ 0 w 36"/>
                    <a:gd name="T39" fmla="*/ 14 h 21"/>
                    <a:gd name="T40" fmla="*/ 0 w 36"/>
                    <a:gd name="T41" fmla="*/ 14 h 21"/>
                    <a:gd name="T42" fmla="*/ 12 w 36"/>
                    <a:gd name="T43" fmla="*/ 21 h 21"/>
                    <a:gd name="T44" fmla="*/ 14 w 36"/>
                    <a:gd name="T45" fmla="*/ 21 h 21"/>
                    <a:gd name="T46" fmla="*/ 17 w 36"/>
                    <a:gd name="T47" fmla="*/ 21 h 21"/>
                    <a:gd name="T48" fmla="*/ 19 w 36"/>
                    <a:gd name="T49" fmla="*/ 21 h 21"/>
                    <a:gd name="T50" fmla="*/ 21 w 36"/>
                    <a:gd name="T51" fmla="*/ 21 h 21"/>
                    <a:gd name="T52" fmla="*/ 36 w 36"/>
                    <a:gd name="T53" fmla="*/ 14 h 21"/>
                    <a:gd name="T54" fmla="*/ 36 w 36"/>
                    <a:gd name="T55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6" h="21">
                      <a:moveTo>
                        <a:pt x="19" y="2"/>
                      </a:move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3" y="12"/>
                      </a:lnTo>
                      <a:lnTo>
                        <a:pt x="19" y="2"/>
                      </a:lnTo>
                      <a:lnTo>
                        <a:pt x="19" y="2"/>
                      </a:lnTo>
                      <a:moveTo>
                        <a:pt x="36" y="12"/>
                      </a:moveTo>
                      <a:lnTo>
                        <a:pt x="33" y="12"/>
                      </a:lnTo>
                      <a:lnTo>
                        <a:pt x="31" y="12"/>
                      </a:lnTo>
                      <a:lnTo>
                        <a:pt x="17" y="21"/>
                      </a:lnTo>
                      <a:lnTo>
                        <a:pt x="12" y="17"/>
                      </a:lnTo>
                      <a:lnTo>
                        <a:pt x="24" y="12"/>
                      </a:lnTo>
                      <a:lnTo>
                        <a:pt x="24" y="10"/>
                      </a:lnTo>
                      <a:lnTo>
                        <a:pt x="21" y="10"/>
                      </a:lnTo>
                      <a:lnTo>
                        <a:pt x="19" y="10"/>
                      </a:lnTo>
                      <a:lnTo>
                        <a:pt x="7" y="14"/>
                      </a:lnTo>
                      <a:lnTo>
                        <a:pt x="3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12" y="21"/>
                      </a:lnTo>
                      <a:lnTo>
                        <a:pt x="14" y="21"/>
                      </a:lnTo>
                      <a:lnTo>
                        <a:pt x="17" y="21"/>
                      </a:lnTo>
                      <a:lnTo>
                        <a:pt x="19" y="21"/>
                      </a:lnTo>
                      <a:lnTo>
                        <a:pt x="21" y="21"/>
                      </a:lnTo>
                      <a:lnTo>
                        <a:pt x="36" y="14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7" name="Freeform 112"/>
                <p:cNvSpPr>
                  <a:spLocks noEditPoints="1"/>
                </p:cNvSpPr>
                <p:nvPr/>
              </p:nvSpPr>
              <p:spPr bwMode="auto">
                <a:xfrm>
                  <a:off x="4176" y="2725"/>
                  <a:ext cx="21" cy="24"/>
                </a:xfrm>
                <a:custGeom>
                  <a:avLst/>
                  <a:gdLst>
                    <a:gd name="T0" fmla="*/ 21 w 21"/>
                    <a:gd name="T1" fmla="*/ 7 h 24"/>
                    <a:gd name="T2" fmla="*/ 19 w 21"/>
                    <a:gd name="T3" fmla="*/ 7 h 24"/>
                    <a:gd name="T4" fmla="*/ 19 w 21"/>
                    <a:gd name="T5" fmla="*/ 7 h 24"/>
                    <a:gd name="T6" fmla="*/ 7 w 21"/>
                    <a:gd name="T7" fmla="*/ 14 h 24"/>
                    <a:gd name="T8" fmla="*/ 2 w 21"/>
                    <a:gd name="T9" fmla="*/ 10 h 24"/>
                    <a:gd name="T10" fmla="*/ 0 w 21"/>
                    <a:gd name="T11" fmla="*/ 12 h 24"/>
                    <a:gd name="T12" fmla="*/ 0 w 21"/>
                    <a:gd name="T13" fmla="*/ 12 h 24"/>
                    <a:gd name="T14" fmla="*/ 14 w 21"/>
                    <a:gd name="T15" fmla="*/ 24 h 24"/>
                    <a:gd name="T16" fmla="*/ 16 w 21"/>
                    <a:gd name="T17" fmla="*/ 24 h 24"/>
                    <a:gd name="T18" fmla="*/ 19 w 21"/>
                    <a:gd name="T19" fmla="*/ 22 h 24"/>
                    <a:gd name="T20" fmla="*/ 19 w 21"/>
                    <a:gd name="T21" fmla="*/ 22 h 24"/>
                    <a:gd name="T22" fmla="*/ 12 w 21"/>
                    <a:gd name="T23" fmla="*/ 17 h 24"/>
                    <a:gd name="T24" fmla="*/ 21 w 21"/>
                    <a:gd name="T25" fmla="*/ 10 h 24"/>
                    <a:gd name="T26" fmla="*/ 21 w 21"/>
                    <a:gd name="T27" fmla="*/ 7 h 24"/>
                    <a:gd name="T28" fmla="*/ 16 w 21"/>
                    <a:gd name="T29" fmla="*/ 0 h 24"/>
                    <a:gd name="T30" fmla="*/ 14 w 21"/>
                    <a:gd name="T31" fmla="*/ 0 h 24"/>
                    <a:gd name="T32" fmla="*/ 14 w 21"/>
                    <a:gd name="T33" fmla="*/ 0 h 24"/>
                    <a:gd name="T34" fmla="*/ 0 w 21"/>
                    <a:gd name="T35" fmla="*/ 7 h 24"/>
                    <a:gd name="T36" fmla="*/ 0 w 21"/>
                    <a:gd name="T37" fmla="*/ 7 h 24"/>
                    <a:gd name="T38" fmla="*/ 2 w 21"/>
                    <a:gd name="T39" fmla="*/ 10 h 24"/>
                    <a:gd name="T40" fmla="*/ 16 w 21"/>
                    <a:gd name="T41" fmla="*/ 0 h 24"/>
                    <a:gd name="T42" fmla="*/ 16 w 21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" h="24">
                      <a:moveTo>
                        <a:pt x="21" y="7"/>
                      </a:move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7" y="1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4" y="24"/>
                      </a:lnTo>
                      <a:lnTo>
                        <a:pt x="16" y="24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2" y="17"/>
                      </a:lnTo>
                      <a:lnTo>
                        <a:pt x="21" y="10"/>
                      </a:lnTo>
                      <a:lnTo>
                        <a:pt x="21" y="7"/>
                      </a:lnTo>
                      <a:close/>
                      <a:moveTo>
                        <a:pt x="16" y="0"/>
                      </a:move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2" y="1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2F2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8" name="Freeform 113"/>
                <p:cNvSpPr>
                  <a:spLocks noEditPoints="1"/>
                </p:cNvSpPr>
                <p:nvPr/>
              </p:nvSpPr>
              <p:spPr bwMode="auto">
                <a:xfrm>
                  <a:off x="4176" y="2725"/>
                  <a:ext cx="21" cy="24"/>
                </a:xfrm>
                <a:custGeom>
                  <a:avLst/>
                  <a:gdLst>
                    <a:gd name="T0" fmla="*/ 21 w 21"/>
                    <a:gd name="T1" fmla="*/ 7 h 24"/>
                    <a:gd name="T2" fmla="*/ 19 w 21"/>
                    <a:gd name="T3" fmla="*/ 7 h 24"/>
                    <a:gd name="T4" fmla="*/ 19 w 21"/>
                    <a:gd name="T5" fmla="*/ 7 h 24"/>
                    <a:gd name="T6" fmla="*/ 7 w 21"/>
                    <a:gd name="T7" fmla="*/ 14 h 24"/>
                    <a:gd name="T8" fmla="*/ 2 w 21"/>
                    <a:gd name="T9" fmla="*/ 10 h 24"/>
                    <a:gd name="T10" fmla="*/ 0 w 21"/>
                    <a:gd name="T11" fmla="*/ 12 h 24"/>
                    <a:gd name="T12" fmla="*/ 0 w 21"/>
                    <a:gd name="T13" fmla="*/ 12 h 24"/>
                    <a:gd name="T14" fmla="*/ 14 w 21"/>
                    <a:gd name="T15" fmla="*/ 24 h 24"/>
                    <a:gd name="T16" fmla="*/ 16 w 21"/>
                    <a:gd name="T17" fmla="*/ 24 h 24"/>
                    <a:gd name="T18" fmla="*/ 19 w 21"/>
                    <a:gd name="T19" fmla="*/ 22 h 24"/>
                    <a:gd name="T20" fmla="*/ 19 w 21"/>
                    <a:gd name="T21" fmla="*/ 22 h 24"/>
                    <a:gd name="T22" fmla="*/ 12 w 21"/>
                    <a:gd name="T23" fmla="*/ 17 h 24"/>
                    <a:gd name="T24" fmla="*/ 21 w 21"/>
                    <a:gd name="T25" fmla="*/ 10 h 24"/>
                    <a:gd name="T26" fmla="*/ 21 w 21"/>
                    <a:gd name="T27" fmla="*/ 7 h 24"/>
                    <a:gd name="T28" fmla="*/ 16 w 21"/>
                    <a:gd name="T29" fmla="*/ 0 h 24"/>
                    <a:gd name="T30" fmla="*/ 14 w 21"/>
                    <a:gd name="T31" fmla="*/ 0 h 24"/>
                    <a:gd name="T32" fmla="*/ 14 w 21"/>
                    <a:gd name="T33" fmla="*/ 0 h 24"/>
                    <a:gd name="T34" fmla="*/ 0 w 21"/>
                    <a:gd name="T35" fmla="*/ 7 h 24"/>
                    <a:gd name="T36" fmla="*/ 0 w 21"/>
                    <a:gd name="T37" fmla="*/ 7 h 24"/>
                    <a:gd name="T38" fmla="*/ 2 w 21"/>
                    <a:gd name="T39" fmla="*/ 10 h 24"/>
                    <a:gd name="T40" fmla="*/ 16 w 21"/>
                    <a:gd name="T41" fmla="*/ 0 h 24"/>
                    <a:gd name="T42" fmla="*/ 16 w 21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1" h="24">
                      <a:moveTo>
                        <a:pt x="21" y="7"/>
                      </a:move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7" y="1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4" y="24"/>
                      </a:lnTo>
                      <a:lnTo>
                        <a:pt x="16" y="24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2" y="17"/>
                      </a:lnTo>
                      <a:lnTo>
                        <a:pt x="21" y="10"/>
                      </a:lnTo>
                      <a:lnTo>
                        <a:pt x="21" y="7"/>
                      </a:lnTo>
                      <a:moveTo>
                        <a:pt x="16" y="0"/>
                      </a:move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2" y="10"/>
                      </a:lnTo>
                      <a:lnTo>
                        <a:pt x="16" y="0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9" name="Freeform 114"/>
                <p:cNvSpPr/>
                <p:nvPr/>
              </p:nvSpPr>
              <p:spPr bwMode="auto">
                <a:xfrm>
                  <a:off x="4053" y="2777"/>
                  <a:ext cx="50" cy="31"/>
                </a:xfrm>
                <a:custGeom>
                  <a:avLst/>
                  <a:gdLst>
                    <a:gd name="T0" fmla="*/ 50 w 50"/>
                    <a:gd name="T1" fmla="*/ 17 h 31"/>
                    <a:gd name="T2" fmla="*/ 26 w 50"/>
                    <a:gd name="T3" fmla="*/ 0 h 31"/>
                    <a:gd name="T4" fmla="*/ 0 w 50"/>
                    <a:gd name="T5" fmla="*/ 15 h 31"/>
                    <a:gd name="T6" fmla="*/ 24 w 50"/>
                    <a:gd name="T7" fmla="*/ 31 h 31"/>
                    <a:gd name="T8" fmla="*/ 50 w 50"/>
                    <a:gd name="T9" fmla="*/ 1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1">
                      <a:moveTo>
                        <a:pt x="50" y="17"/>
                      </a:moveTo>
                      <a:lnTo>
                        <a:pt x="26" y="0"/>
                      </a:lnTo>
                      <a:lnTo>
                        <a:pt x="0" y="15"/>
                      </a:lnTo>
                      <a:lnTo>
                        <a:pt x="24" y="31"/>
                      </a:lnTo>
                      <a:lnTo>
                        <a:pt x="50" y="17"/>
                      </a:lnTo>
                      <a:close/>
                    </a:path>
                  </a:pathLst>
                </a:custGeom>
                <a:solidFill>
                  <a:srgbClr val="F7D4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0" name="Freeform 115"/>
                <p:cNvSpPr/>
                <p:nvPr/>
              </p:nvSpPr>
              <p:spPr bwMode="auto">
                <a:xfrm>
                  <a:off x="4079" y="2794"/>
                  <a:ext cx="50" cy="31"/>
                </a:xfrm>
                <a:custGeom>
                  <a:avLst/>
                  <a:gdLst>
                    <a:gd name="T0" fmla="*/ 50 w 50"/>
                    <a:gd name="T1" fmla="*/ 17 h 31"/>
                    <a:gd name="T2" fmla="*/ 26 w 50"/>
                    <a:gd name="T3" fmla="*/ 0 h 31"/>
                    <a:gd name="T4" fmla="*/ 0 w 50"/>
                    <a:gd name="T5" fmla="*/ 17 h 31"/>
                    <a:gd name="T6" fmla="*/ 24 w 50"/>
                    <a:gd name="T7" fmla="*/ 31 h 31"/>
                    <a:gd name="T8" fmla="*/ 50 w 50"/>
                    <a:gd name="T9" fmla="*/ 1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1">
                      <a:moveTo>
                        <a:pt x="50" y="17"/>
                      </a:moveTo>
                      <a:lnTo>
                        <a:pt x="26" y="0"/>
                      </a:lnTo>
                      <a:lnTo>
                        <a:pt x="0" y="17"/>
                      </a:lnTo>
                      <a:lnTo>
                        <a:pt x="24" y="31"/>
                      </a:lnTo>
                      <a:lnTo>
                        <a:pt x="50" y="17"/>
                      </a:lnTo>
                      <a:close/>
                    </a:path>
                  </a:pathLst>
                </a:custGeom>
                <a:solidFill>
                  <a:srgbClr val="F7D4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1" name="Freeform 116"/>
                <p:cNvSpPr/>
                <p:nvPr/>
              </p:nvSpPr>
              <p:spPr bwMode="auto">
                <a:xfrm>
                  <a:off x="3012" y="1664"/>
                  <a:ext cx="1289" cy="805"/>
                </a:xfrm>
                <a:custGeom>
                  <a:avLst/>
                  <a:gdLst>
                    <a:gd name="T0" fmla="*/ 489 w 545"/>
                    <a:gd name="T1" fmla="*/ 19 h 340"/>
                    <a:gd name="T2" fmla="*/ 380 w 545"/>
                    <a:gd name="T3" fmla="*/ 19 h 340"/>
                    <a:gd name="T4" fmla="*/ 62 w 545"/>
                    <a:gd name="T5" fmla="*/ 212 h 340"/>
                    <a:gd name="T6" fmla="*/ 63 w 545"/>
                    <a:gd name="T7" fmla="*/ 200 h 340"/>
                    <a:gd name="T8" fmla="*/ 0 w 545"/>
                    <a:gd name="T9" fmla="*/ 202 h 340"/>
                    <a:gd name="T10" fmla="*/ 0 w 545"/>
                    <a:gd name="T11" fmla="*/ 273 h 340"/>
                    <a:gd name="T12" fmla="*/ 0 w 545"/>
                    <a:gd name="T13" fmla="*/ 273 h 340"/>
                    <a:gd name="T14" fmla="*/ 21 w 545"/>
                    <a:gd name="T15" fmla="*/ 304 h 340"/>
                    <a:gd name="T16" fmla="*/ 77 w 545"/>
                    <a:gd name="T17" fmla="*/ 340 h 340"/>
                    <a:gd name="T18" fmla="*/ 545 w 545"/>
                    <a:gd name="T19" fmla="*/ 55 h 340"/>
                    <a:gd name="T20" fmla="*/ 489 w 545"/>
                    <a:gd name="T21" fmla="*/ 1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5" h="340">
                      <a:moveTo>
                        <a:pt x="489" y="19"/>
                      </a:moveTo>
                      <a:cubicBezTo>
                        <a:pt x="459" y="0"/>
                        <a:pt x="411" y="0"/>
                        <a:pt x="380" y="19"/>
                      </a:cubicBezTo>
                      <a:cubicBezTo>
                        <a:pt x="62" y="212"/>
                        <a:pt x="62" y="212"/>
                        <a:pt x="62" y="212"/>
                      </a:cubicBezTo>
                      <a:cubicBezTo>
                        <a:pt x="63" y="200"/>
                        <a:pt x="63" y="200"/>
                        <a:pt x="63" y="200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0" y="273"/>
                        <a:pt x="0" y="273"/>
                        <a:pt x="0" y="273"/>
                      </a:cubicBezTo>
                      <a:cubicBezTo>
                        <a:pt x="0" y="273"/>
                        <a:pt x="0" y="273"/>
                        <a:pt x="0" y="273"/>
                      </a:cubicBezTo>
                      <a:cubicBezTo>
                        <a:pt x="1" y="284"/>
                        <a:pt x="8" y="295"/>
                        <a:pt x="21" y="304"/>
                      </a:cubicBezTo>
                      <a:cubicBezTo>
                        <a:pt x="77" y="340"/>
                        <a:pt x="77" y="340"/>
                        <a:pt x="77" y="340"/>
                      </a:cubicBezTo>
                      <a:cubicBezTo>
                        <a:pt x="545" y="55"/>
                        <a:pt x="545" y="55"/>
                        <a:pt x="545" y="55"/>
                      </a:cubicBezTo>
                      <a:lnTo>
                        <a:pt x="489" y="19"/>
                      </a:ln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2" name="Freeform 117"/>
                <p:cNvSpPr/>
                <p:nvPr/>
              </p:nvSpPr>
              <p:spPr bwMode="auto">
                <a:xfrm>
                  <a:off x="3194" y="1626"/>
                  <a:ext cx="1107" cy="843"/>
                </a:xfrm>
                <a:custGeom>
                  <a:avLst/>
                  <a:gdLst>
                    <a:gd name="T0" fmla="*/ 1107 w 1107"/>
                    <a:gd name="T1" fmla="*/ 0 h 843"/>
                    <a:gd name="T2" fmla="*/ 1107 w 1107"/>
                    <a:gd name="T3" fmla="*/ 168 h 843"/>
                    <a:gd name="T4" fmla="*/ 0 w 1107"/>
                    <a:gd name="T5" fmla="*/ 843 h 843"/>
                    <a:gd name="T6" fmla="*/ 0 w 1107"/>
                    <a:gd name="T7" fmla="*/ 673 h 843"/>
                    <a:gd name="T8" fmla="*/ 1107 w 1107"/>
                    <a:gd name="T9" fmla="*/ 0 h 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7" h="843">
                      <a:moveTo>
                        <a:pt x="1107" y="0"/>
                      </a:moveTo>
                      <a:lnTo>
                        <a:pt x="1107" y="168"/>
                      </a:lnTo>
                      <a:lnTo>
                        <a:pt x="0" y="843"/>
                      </a:lnTo>
                      <a:lnTo>
                        <a:pt x="0" y="673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solidFill>
                  <a:srgbClr val="1B7D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3" name="Freeform 118"/>
                <p:cNvSpPr/>
                <p:nvPr/>
              </p:nvSpPr>
              <p:spPr bwMode="auto">
                <a:xfrm>
                  <a:off x="3194" y="1692"/>
                  <a:ext cx="1900" cy="1190"/>
                </a:xfrm>
                <a:custGeom>
                  <a:avLst/>
                  <a:gdLst>
                    <a:gd name="T0" fmla="*/ 1107 w 1900"/>
                    <a:gd name="T1" fmla="*/ 0 h 1190"/>
                    <a:gd name="T2" fmla="*/ 83 w 1900"/>
                    <a:gd name="T3" fmla="*/ 623 h 1190"/>
                    <a:gd name="T4" fmla="*/ 0 w 1900"/>
                    <a:gd name="T5" fmla="*/ 628 h 1190"/>
                    <a:gd name="T6" fmla="*/ 0 w 1900"/>
                    <a:gd name="T7" fmla="*/ 673 h 1190"/>
                    <a:gd name="T8" fmla="*/ 793 w 1900"/>
                    <a:gd name="T9" fmla="*/ 1190 h 1190"/>
                    <a:gd name="T10" fmla="*/ 1900 w 1900"/>
                    <a:gd name="T11" fmla="*/ 517 h 1190"/>
                    <a:gd name="T12" fmla="*/ 1107 w 1900"/>
                    <a:gd name="T13" fmla="*/ 0 h 1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00" h="1190">
                      <a:moveTo>
                        <a:pt x="1107" y="0"/>
                      </a:moveTo>
                      <a:lnTo>
                        <a:pt x="83" y="623"/>
                      </a:lnTo>
                      <a:lnTo>
                        <a:pt x="0" y="628"/>
                      </a:lnTo>
                      <a:lnTo>
                        <a:pt x="0" y="673"/>
                      </a:lnTo>
                      <a:lnTo>
                        <a:pt x="793" y="1190"/>
                      </a:lnTo>
                      <a:lnTo>
                        <a:pt x="1900" y="517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solidFill>
                  <a:srgbClr val="D8DA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4" name="Freeform 119"/>
                <p:cNvSpPr/>
                <p:nvPr/>
              </p:nvSpPr>
              <p:spPr bwMode="auto">
                <a:xfrm>
                  <a:off x="3194" y="1645"/>
                  <a:ext cx="1900" cy="1192"/>
                </a:xfrm>
                <a:custGeom>
                  <a:avLst/>
                  <a:gdLst>
                    <a:gd name="T0" fmla="*/ 1900 w 1900"/>
                    <a:gd name="T1" fmla="*/ 516 h 1192"/>
                    <a:gd name="T2" fmla="*/ 1107 w 1900"/>
                    <a:gd name="T3" fmla="*/ 0 h 1192"/>
                    <a:gd name="T4" fmla="*/ 0 w 1900"/>
                    <a:gd name="T5" fmla="*/ 675 h 1192"/>
                    <a:gd name="T6" fmla="*/ 793 w 1900"/>
                    <a:gd name="T7" fmla="*/ 1192 h 1192"/>
                    <a:gd name="T8" fmla="*/ 1900 w 1900"/>
                    <a:gd name="T9" fmla="*/ 516 h 1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0" h="1192">
                      <a:moveTo>
                        <a:pt x="1900" y="516"/>
                      </a:moveTo>
                      <a:lnTo>
                        <a:pt x="1107" y="0"/>
                      </a:lnTo>
                      <a:lnTo>
                        <a:pt x="0" y="675"/>
                      </a:lnTo>
                      <a:lnTo>
                        <a:pt x="793" y="1192"/>
                      </a:lnTo>
                      <a:lnTo>
                        <a:pt x="1900" y="516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5" name="Freeform 120"/>
                <p:cNvSpPr/>
                <p:nvPr/>
              </p:nvSpPr>
              <p:spPr bwMode="auto">
                <a:xfrm>
                  <a:off x="3987" y="2263"/>
                  <a:ext cx="1289" cy="853"/>
                </a:xfrm>
                <a:custGeom>
                  <a:avLst/>
                  <a:gdLst>
                    <a:gd name="T0" fmla="*/ 545 w 545"/>
                    <a:gd name="T1" fmla="*/ 89 h 360"/>
                    <a:gd name="T2" fmla="*/ 545 w 545"/>
                    <a:gd name="T3" fmla="*/ 88 h 360"/>
                    <a:gd name="T4" fmla="*/ 545 w 545"/>
                    <a:gd name="T5" fmla="*/ 17 h 360"/>
                    <a:gd name="T6" fmla="*/ 464 w 545"/>
                    <a:gd name="T7" fmla="*/ 0 h 360"/>
                    <a:gd name="T8" fmla="*/ 0 w 545"/>
                    <a:gd name="T9" fmla="*/ 233 h 360"/>
                    <a:gd name="T10" fmla="*/ 0 w 545"/>
                    <a:gd name="T11" fmla="*/ 305 h 360"/>
                    <a:gd name="T12" fmla="*/ 56 w 545"/>
                    <a:gd name="T13" fmla="*/ 341 h 360"/>
                    <a:gd name="T14" fmla="*/ 165 w 545"/>
                    <a:gd name="T15" fmla="*/ 341 h 360"/>
                    <a:gd name="T16" fmla="*/ 521 w 545"/>
                    <a:gd name="T17" fmla="*/ 125 h 360"/>
                    <a:gd name="T18" fmla="*/ 545 w 545"/>
                    <a:gd name="T19" fmla="*/ 89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5" h="360">
                      <a:moveTo>
                        <a:pt x="545" y="89"/>
                      </a:moveTo>
                      <a:cubicBezTo>
                        <a:pt x="545" y="88"/>
                        <a:pt x="545" y="88"/>
                        <a:pt x="545" y="88"/>
                      </a:cubicBezTo>
                      <a:cubicBezTo>
                        <a:pt x="545" y="17"/>
                        <a:pt x="545" y="17"/>
                        <a:pt x="545" y="17"/>
                      </a:cubicBezTo>
                      <a:cubicBezTo>
                        <a:pt x="464" y="0"/>
                        <a:pt x="464" y="0"/>
                        <a:pt x="464" y="0"/>
                      </a:cubicBezTo>
                      <a:cubicBezTo>
                        <a:pt x="0" y="233"/>
                        <a:pt x="0" y="233"/>
                        <a:pt x="0" y="233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56" y="341"/>
                        <a:pt x="56" y="341"/>
                        <a:pt x="56" y="341"/>
                      </a:cubicBezTo>
                      <a:cubicBezTo>
                        <a:pt x="85" y="360"/>
                        <a:pt x="134" y="360"/>
                        <a:pt x="165" y="341"/>
                      </a:cubicBezTo>
                      <a:cubicBezTo>
                        <a:pt x="521" y="125"/>
                        <a:pt x="521" y="125"/>
                        <a:pt x="521" y="125"/>
                      </a:cubicBezTo>
                      <a:cubicBezTo>
                        <a:pt x="537" y="115"/>
                        <a:pt x="545" y="102"/>
                        <a:pt x="545" y="89"/>
                      </a:cubicBez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6" name="Freeform 121"/>
                <p:cNvSpPr/>
                <p:nvPr/>
              </p:nvSpPr>
              <p:spPr bwMode="auto">
                <a:xfrm>
                  <a:off x="2991" y="1495"/>
                  <a:ext cx="1310" cy="804"/>
                </a:xfrm>
                <a:custGeom>
                  <a:avLst/>
                  <a:gdLst>
                    <a:gd name="T0" fmla="*/ 554 w 554"/>
                    <a:gd name="T1" fmla="*/ 55 h 339"/>
                    <a:gd name="T2" fmla="*/ 498 w 554"/>
                    <a:gd name="T3" fmla="*/ 19 h 339"/>
                    <a:gd name="T4" fmla="*/ 388 w 554"/>
                    <a:gd name="T5" fmla="*/ 18 h 339"/>
                    <a:gd name="T6" fmla="*/ 33 w 554"/>
                    <a:gd name="T7" fmla="*/ 235 h 339"/>
                    <a:gd name="T8" fmla="*/ 30 w 554"/>
                    <a:gd name="T9" fmla="*/ 303 h 339"/>
                    <a:gd name="T10" fmla="*/ 86 w 554"/>
                    <a:gd name="T11" fmla="*/ 339 h 339"/>
                    <a:gd name="T12" fmla="*/ 554 w 554"/>
                    <a:gd name="T13" fmla="*/ 55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4" h="339">
                      <a:moveTo>
                        <a:pt x="554" y="55"/>
                      </a:moveTo>
                      <a:cubicBezTo>
                        <a:pt x="498" y="19"/>
                        <a:pt x="498" y="19"/>
                        <a:pt x="498" y="19"/>
                      </a:cubicBezTo>
                      <a:cubicBezTo>
                        <a:pt x="468" y="0"/>
                        <a:pt x="420" y="0"/>
                        <a:pt x="388" y="18"/>
                      </a:cubicBezTo>
                      <a:cubicBezTo>
                        <a:pt x="33" y="235"/>
                        <a:pt x="33" y="235"/>
                        <a:pt x="33" y="235"/>
                      </a:cubicBezTo>
                      <a:cubicBezTo>
                        <a:pt x="2" y="254"/>
                        <a:pt x="0" y="284"/>
                        <a:pt x="30" y="303"/>
                      </a:cubicBezTo>
                      <a:cubicBezTo>
                        <a:pt x="86" y="339"/>
                        <a:pt x="86" y="339"/>
                        <a:pt x="86" y="339"/>
                      </a:cubicBezTo>
                      <a:cubicBezTo>
                        <a:pt x="554" y="55"/>
                        <a:pt x="554" y="55"/>
                        <a:pt x="554" y="55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7" name="Freeform 122"/>
                <p:cNvSpPr/>
                <p:nvPr/>
              </p:nvSpPr>
              <p:spPr bwMode="auto">
                <a:xfrm>
                  <a:off x="3987" y="2142"/>
                  <a:ext cx="1308" cy="806"/>
                </a:xfrm>
                <a:custGeom>
                  <a:avLst/>
                  <a:gdLst>
                    <a:gd name="T0" fmla="*/ 524 w 553"/>
                    <a:gd name="T1" fmla="*/ 36 h 340"/>
                    <a:gd name="T2" fmla="*/ 468 w 553"/>
                    <a:gd name="T3" fmla="*/ 0 h 340"/>
                    <a:gd name="T4" fmla="*/ 0 w 553"/>
                    <a:gd name="T5" fmla="*/ 284 h 340"/>
                    <a:gd name="T6" fmla="*/ 56 w 553"/>
                    <a:gd name="T7" fmla="*/ 321 h 340"/>
                    <a:gd name="T8" fmla="*/ 165 w 553"/>
                    <a:gd name="T9" fmla="*/ 321 h 340"/>
                    <a:gd name="T10" fmla="*/ 521 w 553"/>
                    <a:gd name="T11" fmla="*/ 105 h 340"/>
                    <a:gd name="T12" fmla="*/ 524 w 553"/>
                    <a:gd name="T13" fmla="*/ 36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3" h="340">
                      <a:moveTo>
                        <a:pt x="524" y="36"/>
                      </a:move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0" y="284"/>
                        <a:pt x="0" y="284"/>
                        <a:pt x="0" y="284"/>
                      </a:cubicBezTo>
                      <a:cubicBezTo>
                        <a:pt x="56" y="321"/>
                        <a:pt x="56" y="321"/>
                        <a:pt x="56" y="321"/>
                      </a:cubicBezTo>
                      <a:cubicBezTo>
                        <a:pt x="85" y="340"/>
                        <a:pt x="134" y="340"/>
                        <a:pt x="165" y="321"/>
                      </a:cubicBezTo>
                      <a:cubicBezTo>
                        <a:pt x="521" y="105"/>
                        <a:pt x="521" y="105"/>
                        <a:pt x="521" y="105"/>
                      </a:cubicBezTo>
                      <a:cubicBezTo>
                        <a:pt x="552" y="86"/>
                        <a:pt x="553" y="55"/>
                        <a:pt x="524" y="36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8" name="Freeform 123"/>
                <p:cNvSpPr/>
                <p:nvPr/>
              </p:nvSpPr>
              <p:spPr bwMode="auto">
                <a:xfrm>
                  <a:off x="4410" y="2576"/>
                  <a:ext cx="234" cy="156"/>
                </a:xfrm>
                <a:custGeom>
                  <a:avLst/>
                  <a:gdLst>
                    <a:gd name="T0" fmla="*/ 99 w 99"/>
                    <a:gd name="T1" fmla="*/ 0 h 66"/>
                    <a:gd name="T2" fmla="*/ 1 w 99"/>
                    <a:gd name="T3" fmla="*/ 0 h 66"/>
                    <a:gd name="T4" fmla="*/ 1 w 99"/>
                    <a:gd name="T5" fmla="*/ 32 h 66"/>
                    <a:gd name="T6" fmla="*/ 14 w 99"/>
                    <a:gd name="T7" fmla="*/ 54 h 66"/>
                    <a:gd name="T8" fmla="*/ 84 w 99"/>
                    <a:gd name="T9" fmla="*/ 54 h 66"/>
                    <a:gd name="T10" fmla="*/ 99 w 99"/>
                    <a:gd name="T11" fmla="*/ 32 h 66"/>
                    <a:gd name="T12" fmla="*/ 99 w 99"/>
                    <a:gd name="T13" fmla="*/ 32 h 66"/>
                    <a:gd name="T14" fmla="*/ 99 w 99"/>
                    <a:gd name="T1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40"/>
                        <a:pt x="5" y="48"/>
                        <a:pt x="14" y="54"/>
                      </a:cubicBezTo>
                      <a:cubicBezTo>
                        <a:pt x="33" y="66"/>
                        <a:pt x="64" y="66"/>
                        <a:pt x="84" y="54"/>
                      </a:cubicBezTo>
                      <a:cubicBezTo>
                        <a:pt x="94" y="48"/>
                        <a:pt x="99" y="40"/>
                        <a:pt x="99" y="32"/>
                      </a:cubicBezTo>
                      <a:cubicBezTo>
                        <a:pt x="99" y="32"/>
                        <a:pt x="99" y="32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9" name="Freeform 124"/>
                <p:cNvSpPr/>
                <p:nvPr/>
              </p:nvSpPr>
              <p:spPr bwMode="auto">
                <a:xfrm>
                  <a:off x="4692" y="2405"/>
                  <a:ext cx="234" cy="157"/>
                </a:xfrm>
                <a:custGeom>
                  <a:avLst/>
                  <a:gdLst>
                    <a:gd name="T0" fmla="*/ 99 w 99"/>
                    <a:gd name="T1" fmla="*/ 0 h 66"/>
                    <a:gd name="T2" fmla="*/ 1 w 99"/>
                    <a:gd name="T3" fmla="*/ 0 h 66"/>
                    <a:gd name="T4" fmla="*/ 1 w 99"/>
                    <a:gd name="T5" fmla="*/ 32 h 66"/>
                    <a:gd name="T6" fmla="*/ 1 w 99"/>
                    <a:gd name="T7" fmla="*/ 32 h 66"/>
                    <a:gd name="T8" fmla="*/ 14 w 99"/>
                    <a:gd name="T9" fmla="*/ 54 h 66"/>
                    <a:gd name="T10" fmla="*/ 84 w 99"/>
                    <a:gd name="T11" fmla="*/ 54 h 66"/>
                    <a:gd name="T12" fmla="*/ 99 w 99"/>
                    <a:gd name="T13" fmla="*/ 32 h 66"/>
                    <a:gd name="T14" fmla="*/ 99 w 99"/>
                    <a:gd name="T15" fmla="*/ 32 h 66"/>
                    <a:gd name="T16" fmla="*/ 99 w 99"/>
                    <a:gd name="T1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40"/>
                        <a:pt x="5" y="48"/>
                        <a:pt x="14" y="54"/>
                      </a:cubicBezTo>
                      <a:cubicBezTo>
                        <a:pt x="33" y="66"/>
                        <a:pt x="64" y="66"/>
                        <a:pt x="84" y="54"/>
                      </a:cubicBezTo>
                      <a:cubicBezTo>
                        <a:pt x="94" y="48"/>
                        <a:pt x="99" y="40"/>
                        <a:pt x="99" y="32"/>
                      </a:cubicBezTo>
                      <a:cubicBezTo>
                        <a:pt x="99" y="32"/>
                        <a:pt x="99" y="32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0" name="Freeform 125"/>
                <p:cNvSpPr/>
                <p:nvPr/>
              </p:nvSpPr>
              <p:spPr bwMode="auto">
                <a:xfrm>
                  <a:off x="4680" y="2322"/>
                  <a:ext cx="258" cy="162"/>
                </a:xfrm>
                <a:custGeom>
                  <a:avLst/>
                  <a:gdLst>
                    <a:gd name="T0" fmla="*/ 91 w 109"/>
                    <a:gd name="T1" fmla="*/ 13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9 w 109"/>
                    <a:gd name="T7" fmla="*/ 56 h 68"/>
                    <a:gd name="T8" fmla="*/ 91 w 109"/>
                    <a:gd name="T9" fmla="*/ 13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1" y="13"/>
                      </a:moveTo>
                      <a:cubicBezTo>
                        <a:pt x="72" y="0"/>
                        <a:pt x="41" y="0"/>
                        <a:pt x="21" y="12"/>
                      </a:cubicBezTo>
                      <a:cubicBezTo>
                        <a:pt x="1" y="24"/>
                        <a:pt x="0" y="44"/>
                        <a:pt x="19" y="56"/>
                      </a:cubicBezTo>
                      <a:cubicBezTo>
                        <a:pt x="38" y="68"/>
                        <a:pt x="69" y="68"/>
                        <a:pt x="89" y="56"/>
                      </a:cubicBezTo>
                      <a:cubicBezTo>
                        <a:pt x="109" y="44"/>
                        <a:pt x="109" y="25"/>
                        <a:pt x="91" y="13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1" name="Freeform 126"/>
                <p:cNvSpPr/>
                <p:nvPr/>
              </p:nvSpPr>
              <p:spPr bwMode="auto">
                <a:xfrm>
                  <a:off x="4398" y="2495"/>
                  <a:ext cx="260" cy="162"/>
                </a:xfrm>
                <a:custGeom>
                  <a:avLst/>
                  <a:gdLst>
                    <a:gd name="T0" fmla="*/ 91 w 110"/>
                    <a:gd name="T1" fmla="*/ 12 h 68"/>
                    <a:gd name="T2" fmla="*/ 21 w 110"/>
                    <a:gd name="T3" fmla="*/ 12 h 68"/>
                    <a:gd name="T4" fmla="*/ 19 w 110"/>
                    <a:gd name="T5" fmla="*/ 55 h 68"/>
                    <a:gd name="T6" fmla="*/ 89 w 110"/>
                    <a:gd name="T7" fmla="*/ 56 h 68"/>
                    <a:gd name="T8" fmla="*/ 91 w 110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68">
                      <a:moveTo>
                        <a:pt x="91" y="12"/>
                      </a:moveTo>
                      <a:cubicBezTo>
                        <a:pt x="72" y="0"/>
                        <a:pt x="41" y="0"/>
                        <a:pt x="21" y="12"/>
                      </a:cubicBezTo>
                      <a:cubicBezTo>
                        <a:pt x="1" y="24"/>
                        <a:pt x="0" y="43"/>
                        <a:pt x="19" y="55"/>
                      </a:cubicBezTo>
                      <a:cubicBezTo>
                        <a:pt x="38" y="68"/>
                        <a:pt x="69" y="68"/>
                        <a:pt x="89" y="56"/>
                      </a:cubicBezTo>
                      <a:cubicBezTo>
                        <a:pt x="109" y="44"/>
                        <a:pt x="110" y="24"/>
                        <a:pt x="91" y="12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2" name="Freeform 127"/>
                <p:cNvSpPr/>
                <p:nvPr/>
              </p:nvSpPr>
              <p:spPr bwMode="auto">
                <a:xfrm>
                  <a:off x="4741" y="2360"/>
                  <a:ext cx="137" cy="86"/>
                </a:xfrm>
                <a:custGeom>
                  <a:avLst/>
                  <a:gdLst>
                    <a:gd name="T0" fmla="*/ 48 w 58"/>
                    <a:gd name="T1" fmla="*/ 7 h 36"/>
                    <a:gd name="T2" fmla="*/ 11 w 58"/>
                    <a:gd name="T3" fmla="*/ 7 h 36"/>
                    <a:gd name="T4" fmla="*/ 10 w 58"/>
                    <a:gd name="T5" fmla="*/ 30 h 36"/>
                    <a:gd name="T6" fmla="*/ 47 w 58"/>
                    <a:gd name="T7" fmla="*/ 30 h 36"/>
                    <a:gd name="T8" fmla="*/ 48 w 58"/>
                    <a:gd name="T9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36">
                      <a:moveTo>
                        <a:pt x="48" y="7"/>
                      </a:moveTo>
                      <a:cubicBezTo>
                        <a:pt x="38" y="1"/>
                        <a:pt x="21" y="0"/>
                        <a:pt x="11" y="7"/>
                      </a:cubicBezTo>
                      <a:cubicBezTo>
                        <a:pt x="1" y="13"/>
                        <a:pt x="0" y="24"/>
                        <a:pt x="10" y="30"/>
                      </a:cubicBezTo>
                      <a:cubicBezTo>
                        <a:pt x="20" y="36"/>
                        <a:pt x="36" y="36"/>
                        <a:pt x="47" y="30"/>
                      </a:cubicBezTo>
                      <a:cubicBezTo>
                        <a:pt x="57" y="24"/>
                        <a:pt x="58" y="13"/>
                        <a:pt x="48" y="7"/>
                      </a:cubicBezTo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3" name="Freeform 128"/>
                <p:cNvSpPr/>
                <p:nvPr/>
              </p:nvSpPr>
              <p:spPr bwMode="auto">
                <a:xfrm>
                  <a:off x="4460" y="2533"/>
                  <a:ext cx="137" cy="86"/>
                </a:xfrm>
                <a:custGeom>
                  <a:avLst/>
                  <a:gdLst>
                    <a:gd name="T0" fmla="*/ 48 w 58"/>
                    <a:gd name="T1" fmla="*/ 6 h 36"/>
                    <a:gd name="T2" fmla="*/ 11 w 58"/>
                    <a:gd name="T3" fmla="*/ 6 h 36"/>
                    <a:gd name="T4" fmla="*/ 10 w 58"/>
                    <a:gd name="T5" fmla="*/ 29 h 36"/>
                    <a:gd name="T6" fmla="*/ 47 w 58"/>
                    <a:gd name="T7" fmla="*/ 29 h 36"/>
                    <a:gd name="T8" fmla="*/ 48 w 5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36">
                      <a:moveTo>
                        <a:pt x="48" y="6"/>
                      </a:moveTo>
                      <a:cubicBezTo>
                        <a:pt x="38" y="0"/>
                        <a:pt x="22" y="0"/>
                        <a:pt x="11" y="6"/>
                      </a:cubicBezTo>
                      <a:cubicBezTo>
                        <a:pt x="1" y="12"/>
                        <a:pt x="0" y="23"/>
                        <a:pt x="10" y="29"/>
                      </a:cubicBezTo>
                      <a:cubicBezTo>
                        <a:pt x="20" y="36"/>
                        <a:pt x="36" y="36"/>
                        <a:pt x="47" y="29"/>
                      </a:cubicBezTo>
                      <a:cubicBezTo>
                        <a:pt x="57" y="23"/>
                        <a:pt x="58" y="13"/>
                        <a:pt x="48" y="6"/>
                      </a:cubicBezTo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4" name="Freeform 129"/>
                <p:cNvSpPr/>
                <p:nvPr/>
              </p:nvSpPr>
              <p:spPr bwMode="auto">
                <a:xfrm>
                  <a:off x="3360" y="1891"/>
                  <a:ext cx="234" cy="156"/>
                </a:xfrm>
                <a:custGeom>
                  <a:avLst/>
                  <a:gdLst>
                    <a:gd name="T0" fmla="*/ 99 w 99"/>
                    <a:gd name="T1" fmla="*/ 0 h 66"/>
                    <a:gd name="T2" fmla="*/ 0 w 99"/>
                    <a:gd name="T3" fmla="*/ 0 h 66"/>
                    <a:gd name="T4" fmla="*/ 0 w 99"/>
                    <a:gd name="T5" fmla="*/ 32 h 66"/>
                    <a:gd name="T6" fmla="*/ 14 w 99"/>
                    <a:gd name="T7" fmla="*/ 54 h 66"/>
                    <a:gd name="T8" fmla="*/ 84 w 99"/>
                    <a:gd name="T9" fmla="*/ 54 h 66"/>
                    <a:gd name="T10" fmla="*/ 99 w 99"/>
                    <a:gd name="T11" fmla="*/ 32 h 66"/>
                    <a:gd name="T12" fmla="*/ 99 w 99"/>
                    <a:gd name="T13" fmla="*/ 32 h 66"/>
                    <a:gd name="T14" fmla="*/ 99 w 99"/>
                    <a:gd name="T1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66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40"/>
                        <a:pt x="5" y="48"/>
                        <a:pt x="14" y="54"/>
                      </a:cubicBezTo>
                      <a:cubicBezTo>
                        <a:pt x="33" y="66"/>
                        <a:pt x="64" y="66"/>
                        <a:pt x="84" y="54"/>
                      </a:cubicBezTo>
                      <a:cubicBezTo>
                        <a:pt x="94" y="48"/>
                        <a:pt x="99" y="40"/>
                        <a:pt x="99" y="32"/>
                      </a:cubicBezTo>
                      <a:cubicBezTo>
                        <a:pt x="99" y="32"/>
                        <a:pt x="99" y="32"/>
                        <a:pt x="99" y="32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5" name="Freeform 130"/>
                <p:cNvSpPr/>
                <p:nvPr/>
              </p:nvSpPr>
              <p:spPr bwMode="auto">
                <a:xfrm>
                  <a:off x="3641" y="1720"/>
                  <a:ext cx="234" cy="159"/>
                </a:xfrm>
                <a:custGeom>
                  <a:avLst/>
                  <a:gdLst>
                    <a:gd name="T0" fmla="*/ 99 w 99"/>
                    <a:gd name="T1" fmla="*/ 0 h 67"/>
                    <a:gd name="T2" fmla="*/ 0 w 99"/>
                    <a:gd name="T3" fmla="*/ 0 h 67"/>
                    <a:gd name="T4" fmla="*/ 0 w 99"/>
                    <a:gd name="T5" fmla="*/ 33 h 67"/>
                    <a:gd name="T6" fmla="*/ 14 w 99"/>
                    <a:gd name="T7" fmla="*/ 54 h 67"/>
                    <a:gd name="T8" fmla="*/ 83 w 99"/>
                    <a:gd name="T9" fmla="*/ 55 h 67"/>
                    <a:gd name="T10" fmla="*/ 99 w 99"/>
                    <a:gd name="T11" fmla="*/ 33 h 67"/>
                    <a:gd name="T12" fmla="*/ 99 w 99"/>
                    <a:gd name="T13" fmla="*/ 33 h 67"/>
                    <a:gd name="T14" fmla="*/ 99 w 99"/>
                    <a:gd name="T15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67">
                      <a:moveTo>
                        <a:pt x="9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41"/>
                        <a:pt x="4" y="48"/>
                        <a:pt x="14" y="54"/>
                      </a:cubicBezTo>
                      <a:cubicBezTo>
                        <a:pt x="32" y="67"/>
                        <a:pt x="64" y="67"/>
                        <a:pt x="83" y="55"/>
                      </a:cubicBezTo>
                      <a:cubicBezTo>
                        <a:pt x="93" y="49"/>
                        <a:pt x="99" y="41"/>
                        <a:pt x="99" y="33"/>
                      </a:cubicBezTo>
                      <a:cubicBezTo>
                        <a:pt x="99" y="33"/>
                        <a:pt x="99" y="33"/>
                        <a:pt x="99" y="33"/>
                      </a:cubicBez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6" name="Freeform 131"/>
                <p:cNvSpPr/>
                <p:nvPr/>
              </p:nvSpPr>
              <p:spPr bwMode="auto">
                <a:xfrm>
                  <a:off x="3629" y="1640"/>
                  <a:ext cx="258" cy="161"/>
                </a:xfrm>
                <a:custGeom>
                  <a:avLst/>
                  <a:gdLst>
                    <a:gd name="T0" fmla="*/ 90 w 109"/>
                    <a:gd name="T1" fmla="*/ 12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8 w 109"/>
                    <a:gd name="T7" fmla="*/ 56 h 68"/>
                    <a:gd name="T8" fmla="*/ 90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0" y="12"/>
                      </a:moveTo>
                      <a:cubicBezTo>
                        <a:pt x="72" y="0"/>
                        <a:pt x="40" y="0"/>
                        <a:pt x="21" y="12"/>
                      </a:cubicBezTo>
                      <a:cubicBezTo>
                        <a:pt x="1" y="24"/>
                        <a:pt x="0" y="43"/>
                        <a:pt x="19" y="56"/>
                      </a:cubicBezTo>
                      <a:cubicBezTo>
                        <a:pt x="37" y="68"/>
                        <a:pt x="69" y="68"/>
                        <a:pt x="88" y="56"/>
                      </a:cubicBezTo>
                      <a:cubicBezTo>
                        <a:pt x="108" y="44"/>
                        <a:pt x="109" y="24"/>
                        <a:pt x="90" y="12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7" name="Freeform 132"/>
                <p:cNvSpPr/>
                <p:nvPr/>
              </p:nvSpPr>
              <p:spPr bwMode="auto">
                <a:xfrm>
                  <a:off x="3348" y="1810"/>
                  <a:ext cx="258" cy="162"/>
                </a:xfrm>
                <a:custGeom>
                  <a:avLst/>
                  <a:gdLst>
                    <a:gd name="T0" fmla="*/ 91 w 109"/>
                    <a:gd name="T1" fmla="*/ 12 h 68"/>
                    <a:gd name="T2" fmla="*/ 21 w 109"/>
                    <a:gd name="T3" fmla="*/ 12 h 68"/>
                    <a:gd name="T4" fmla="*/ 19 w 109"/>
                    <a:gd name="T5" fmla="*/ 56 h 68"/>
                    <a:gd name="T6" fmla="*/ 89 w 109"/>
                    <a:gd name="T7" fmla="*/ 56 h 68"/>
                    <a:gd name="T8" fmla="*/ 91 w 109"/>
                    <a:gd name="T9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68">
                      <a:moveTo>
                        <a:pt x="91" y="12"/>
                      </a:moveTo>
                      <a:cubicBezTo>
                        <a:pt x="72" y="0"/>
                        <a:pt x="41" y="0"/>
                        <a:pt x="21" y="12"/>
                      </a:cubicBezTo>
                      <a:cubicBezTo>
                        <a:pt x="1" y="24"/>
                        <a:pt x="0" y="44"/>
                        <a:pt x="19" y="56"/>
                      </a:cubicBezTo>
                      <a:cubicBezTo>
                        <a:pt x="38" y="68"/>
                        <a:pt x="69" y="68"/>
                        <a:pt x="89" y="56"/>
                      </a:cubicBezTo>
                      <a:cubicBezTo>
                        <a:pt x="108" y="44"/>
                        <a:pt x="109" y="25"/>
                        <a:pt x="91" y="12"/>
                      </a:cubicBezTo>
                    </a:path>
                  </a:pathLst>
                </a:custGeom>
                <a:solidFill>
                  <a:srgbClr val="31BB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8" name="Freeform 133"/>
                <p:cNvSpPr/>
                <p:nvPr/>
              </p:nvSpPr>
              <p:spPr bwMode="auto">
                <a:xfrm>
                  <a:off x="3691" y="1678"/>
                  <a:ext cx="135" cy="85"/>
                </a:xfrm>
                <a:custGeom>
                  <a:avLst/>
                  <a:gdLst>
                    <a:gd name="T0" fmla="*/ 47 w 57"/>
                    <a:gd name="T1" fmla="*/ 6 h 36"/>
                    <a:gd name="T2" fmla="*/ 11 w 57"/>
                    <a:gd name="T3" fmla="*/ 6 h 36"/>
                    <a:gd name="T4" fmla="*/ 10 w 57"/>
                    <a:gd name="T5" fmla="*/ 29 h 36"/>
                    <a:gd name="T6" fmla="*/ 46 w 57"/>
                    <a:gd name="T7" fmla="*/ 29 h 36"/>
                    <a:gd name="T8" fmla="*/ 47 w 57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6">
                      <a:moveTo>
                        <a:pt x="47" y="6"/>
                      </a:moveTo>
                      <a:cubicBezTo>
                        <a:pt x="38" y="0"/>
                        <a:pt x="21" y="0"/>
                        <a:pt x="11" y="6"/>
                      </a:cubicBezTo>
                      <a:cubicBezTo>
                        <a:pt x="0" y="13"/>
                        <a:pt x="0" y="23"/>
                        <a:pt x="10" y="29"/>
                      </a:cubicBezTo>
                      <a:cubicBezTo>
                        <a:pt x="20" y="36"/>
                        <a:pt x="36" y="36"/>
                        <a:pt x="46" y="29"/>
                      </a:cubicBezTo>
                      <a:cubicBezTo>
                        <a:pt x="57" y="23"/>
                        <a:pt x="57" y="13"/>
                        <a:pt x="47" y="6"/>
                      </a:cubicBezTo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9" name="Freeform 134"/>
                <p:cNvSpPr/>
                <p:nvPr/>
              </p:nvSpPr>
              <p:spPr bwMode="auto">
                <a:xfrm>
                  <a:off x="3409" y="1848"/>
                  <a:ext cx="135" cy="86"/>
                </a:xfrm>
                <a:custGeom>
                  <a:avLst/>
                  <a:gdLst>
                    <a:gd name="T0" fmla="*/ 48 w 57"/>
                    <a:gd name="T1" fmla="*/ 7 h 36"/>
                    <a:gd name="T2" fmla="*/ 11 w 57"/>
                    <a:gd name="T3" fmla="*/ 7 h 36"/>
                    <a:gd name="T4" fmla="*/ 10 w 57"/>
                    <a:gd name="T5" fmla="*/ 30 h 36"/>
                    <a:gd name="T6" fmla="*/ 46 w 57"/>
                    <a:gd name="T7" fmla="*/ 30 h 36"/>
                    <a:gd name="T8" fmla="*/ 48 w 57"/>
                    <a:gd name="T9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6">
                      <a:moveTo>
                        <a:pt x="48" y="7"/>
                      </a:moveTo>
                      <a:cubicBezTo>
                        <a:pt x="38" y="0"/>
                        <a:pt x="21" y="0"/>
                        <a:pt x="11" y="7"/>
                      </a:cubicBezTo>
                      <a:cubicBezTo>
                        <a:pt x="0" y="13"/>
                        <a:pt x="0" y="23"/>
                        <a:pt x="10" y="30"/>
                      </a:cubicBezTo>
                      <a:cubicBezTo>
                        <a:pt x="20" y="36"/>
                        <a:pt x="36" y="36"/>
                        <a:pt x="46" y="30"/>
                      </a:cubicBezTo>
                      <a:cubicBezTo>
                        <a:pt x="57" y="23"/>
                        <a:pt x="57" y="13"/>
                        <a:pt x="48" y="7"/>
                      </a:cubicBezTo>
                    </a:path>
                  </a:pathLst>
                </a:custGeom>
                <a:solidFill>
                  <a:srgbClr val="1E8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0" name="Freeform 135"/>
                <p:cNvSpPr/>
                <p:nvPr/>
              </p:nvSpPr>
              <p:spPr bwMode="auto">
                <a:xfrm>
                  <a:off x="4166" y="1751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0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1" name="Freeform 136"/>
                <p:cNvSpPr/>
                <p:nvPr/>
              </p:nvSpPr>
              <p:spPr bwMode="auto">
                <a:xfrm>
                  <a:off x="4077" y="1806"/>
                  <a:ext cx="99" cy="61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2" name="Freeform 137"/>
                <p:cNvSpPr/>
                <p:nvPr/>
              </p:nvSpPr>
              <p:spPr bwMode="auto">
                <a:xfrm>
                  <a:off x="3989" y="1860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3" name="Freeform 138"/>
                <p:cNvSpPr/>
                <p:nvPr/>
              </p:nvSpPr>
              <p:spPr bwMode="auto">
                <a:xfrm>
                  <a:off x="3901" y="1912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4" name="Freeform 139"/>
                <p:cNvSpPr/>
                <p:nvPr/>
              </p:nvSpPr>
              <p:spPr bwMode="auto">
                <a:xfrm>
                  <a:off x="3812" y="1967"/>
                  <a:ext cx="99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5" name="Freeform 140"/>
                <p:cNvSpPr/>
                <p:nvPr/>
              </p:nvSpPr>
              <p:spPr bwMode="auto">
                <a:xfrm>
                  <a:off x="3724" y="2021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4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6" name="Freeform 141"/>
                <p:cNvSpPr/>
                <p:nvPr/>
              </p:nvSpPr>
              <p:spPr bwMode="auto">
                <a:xfrm>
                  <a:off x="3637" y="2074"/>
                  <a:ext cx="96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7" name="Freeform 142"/>
                <p:cNvSpPr/>
                <p:nvPr/>
              </p:nvSpPr>
              <p:spPr bwMode="auto">
                <a:xfrm>
                  <a:off x="3549" y="2128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8" name="Freeform 143"/>
                <p:cNvSpPr/>
                <p:nvPr/>
              </p:nvSpPr>
              <p:spPr bwMode="auto">
                <a:xfrm>
                  <a:off x="3459" y="2183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7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9" name="Freeform 144"/>
                <p:cNvSpPr/>
                <p:nvPr/>
              </p:nvSpPr>
              <p:spPr bwMode="auto">
                <a:xfrm>
                  <a:off x="4833" y="2187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7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5" y="25"/>
                        <a:pt x="33" y="21"/>
                      </a:cubicBezTo>
                      <a:cubicBezTo>
                        <a:pt x="40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0" name="Freeform 145"/>
                <p:cNvSpPr/>
                <p:nvPr/>
              </p:nvSpPr>
              <p:spPr bwMode="auto">
                <a:xfrm>
                  <a:off x="4744" y="2239"/>
                  <a:ext cx="99" cy="62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1" name="Freeform 146"/>
                <p:cNvSpPr/>
                <p:nvPr/>
              </p:nvSpPr>
              <p:spPr bwMode="auto">
                <a:xfrm>
                  <a:off x="4656" y="2294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6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2" name="Freeform 147"/>
                <p:cNvSpPr/>
                <p:nvPr/>
              </p:nvSpPr>
              <p:spPr bwMode="auto">
                <a:xfrm>
                  <a:off x="4569" y="2346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3" name="Freeform 148"/>
                <p:cNvSpPr/>
                <p:nvPr/>
              </p:nvSpPr>
              <p:spPr bwMode="auto">
                <a:xfrm>
                  <a:off x="4479" y="2401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4" name="Freeform 149"/>
                <p:cNvSpPr/>
                <p:nvPr/>
              </p:nvSpPr>
              <p:spPr bwMode="auto">
                <a:xfrm>
                  <a:off x="4391" y="2455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5" name="Freeform 150"/>
                <p:cNvSpPr/>
                <p:nvPr/>
              </p:nvSpPr>
              <p:spPr bwMode="auto">
                <a:xfrm>
                  <a:off x="4304" y="2507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6" name="Freeform 151"/>
                <p:cNvSpPr/>
                <p:nvPr/>
              </p:nvSpPr>
              <p:spPr bwMode="auto">
                <a:xfrm>
                  <a:off x="4216" y="2562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7" name="Freeform 152"/>
                <p:cNvSpPr/>
                <p:nvPr/>
              </p:nvSpPr>
              <p:spPr bwMode="auto">
                <a:xfrm>
                  <a:off x="4126" y="2616"/>
                  <a:ext cx="100" cy="62"/>
                </a:xfrm>
                <a:custGeom>
                  <a:avLst/>
                  <a:gdLst>
                    <a:gd name="T0" fmla="*/ 35 w 42"/>
                    <a:gd name="T1" fmla="*/ 4 h 26"/>
                    <a:gd name="T2" fmla="*/ 8 w 42"/>
                    <a:gd name="T3" fmla="*/ 4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4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8" name="Freeform 153"/>
                <p:cNvSpPr/>
                <p:nvPr/>
              </p:nvSpPr>
              <p:spPr bwMode="auto">
                <a:xfrm>
                  <a:off x="4039" y="2668"/>
                  <a:ext cx="99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10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9" name="Freeform 154"/>
                <p:cNvSpPr/>
                <p:nvPr/>
              </p:nvSpPr>
              <p:spPr bwMode="auto">
                <a:xfrm>
                  <a:off x="3956" y="2614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0" name="Freeform 155"/>
                <p:cNvSpPr/>
                <p:nvPr/>
              </p:nvSpPr>
              <p:spPr bwMode="auto">
                <a:xfrm>
                  <a:off x="3873" y="2559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1" name="Freeform 156"/>
                <p:cNvSpPr/>
                <p:nvPr/>
              </p:nvSpPr>
              <p:spPr bwMode="auto">
                <a:xfrm>
                  <a:off x="3790" y="2507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7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2" name="Freeform 157"/>
                <p:cNvSpPr/>
                <p:nvPr/>
              </p:nvSpPr>
              <p:spPr bwMode="auto">
                <a:xfrm>
                  <a:off x="3705" y="2453"/>
                  <a:ext cx="99" cy="59"/>
                </a:xfrm>
                <a:custGeom>
                  <a:avLst/>
                  <a:gdLst>
                    <a:gd name="T0" fmla="*/ 35 w 42"/>
                    <a:gd name="T1" fmla="*/ 4 h 25"/>
                    <a:gd name="T2" fmla="*/ 8 w 42"/>
                    <a:gd name="T3" fmla="*/ 4 h 25"/>
                    <a:gd name="T4" fmla="*/ 7 w 42"/>
                    <a:gd name="T5" fmla="*/ 21 h 25"/>
                    <a:gd name="T6" fmla="*/ 34 w 42"/>
                    <a:gd name="T7" fmla="*/ 21 h 25"/>
                    <a:gd name="T8" fmla="*/ 35 w 42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5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5"/>
                        <a:pt x="26" y="25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3" name="Freeform 158"/>
                <p:cNvSpPr/>
                <p:nvPr/>
              </p:nvSpPr>
              <p:spPr bwMode="auto">
                <a:xfrm>
                  <a:off x="3622" y="2398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4" name="Freeform 159"/>
                <p:cNvSpPr/>
                <p:nvPr/>
              </p:nvSpPr>
              <p:spPr bwMode="auto">
                <a:xfrm>
                  <a:off x="3540" y="2344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5" name="Freeform 160"/>
                <p:cNvSpPr/>
                <p:nvPr/>
              </p:nvSpPr>
              <p:spPr bwMode="auto">
                <a:xfrm>
                  <a:off x="3457" y="2289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6" name="Freeform 161"/>
                <p:cNvSpPr/>
                <p:nvPr/>
              </p:nvSpPr>
              <p:spPr bwMode="auto">
                <a:xfrm>
                  <a:off x="3372" y="2235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C899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7" name="Freeform 162"/>
                <p:cNvSpPr/>
                <p:nvPr/>
              </p:nvSpPr>
              <p:spPr bwMode="auto">
                <a:xfrm>
                  <a:off x="4166" y="1739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7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0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8" name="Freeform 163"/>
                <p:cNvSpPr/>
                <p:nvPr/>
              </p:nvSpPr>
              <p:spPr bwMode="auto">
                <a:xfrm>
                  <a:off x="4077" y="1794"/>
                  <a:ext cx="99" cy="62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9" name="Freeform 164"/>
                <p:cNvSpPr/>
                <p:nvPr/>
              </p:nvSpPr>
              <p:spPr bwMode="auto">
                <a:xfrm>
                  <a:off x="3989" y="1848"/>
                  <a:ext cx="97" cy="62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0" name="Freeform 165"/>
                <p:cNvSpPr/>
                <p:nvPr/>
              </p:nvSpPr>
              <p:spPr bwMode="auto">
                <a:xfrm>
                  <a:off x="3901" y="1901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1" name="Freeform 166"/>
                <p:cNvSpPr/>
                <p:nvPr/>
              </p:nvSpPr>
              <p:spPr bwMode="auto">
                <a:xfrm>
                  <a:off x="3812" y="1955"/>
                  <a:ext cx="99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2" name="Freeform 167"/>
                <p:cNvSpPr/>
                <p:nvPr/>
              </p:nvSpPr>
              <p:spPr bwMode="auto">
                <a:xfrm>
                  <a:off x="3724" y="2010"/>
                  <a:ext cx="97" cy="61"/>
                </a:xfrm>
                <a:custGeom>
                  <a:avLst/>
                  <a:gdLst>
                    <a:gd name="T0" fmla="*/ 34 w 41"/>
                    <a:gd name="T1" fmla="*/ 4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3" name="Freeform 168"/>
                <p:cNvSpPr/>
                <p:nvPr/>
              </p:nvSpPr>
              <p:spPr bwMode="auto">
                <a:xfrm>
                  <a:off x="3637" y="2062"/>
                  <a:ext cx="96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3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3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4" name="Freeform 169"/>
                <p:cNvSpPr/>
                <p:nvPr/>
              </p:nvSpPr>
              <p:spPr bwMode="auto">
                <a:xfrm>
                  <a:off x="3549" y="2116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5" name="Freeform 170"/>
                <p:cNvSpPr/>
                <p:nvPr/>
              </p:nvSpPr>
              <p:spPr bwMode="auto">
                <a:xfrm>
                  <a:off x="3459" y="2171"/>
                  <a:ext cx="99" cy="61"/>
                </a:xfrm>
                <a:custGeom>
                  <a:avLst/>
                  <a:gdLst>
                    <a:gd name="T0" fmla="*/ 35 w 42"/>
                    <a:gd name="T1" fmla="*/ 4 h 26"/>
                    <a:gd name="T2" fmla="*/ 8 w 42"/>
                    <a:gd name="T3" fmla="*/ 4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4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6" name="Freeform 171"/>
                <p:cNvSpPr/>
                <p:nvPr/>
              </p:nvSpPr>
              <p:spPr bwMode="auto">
                <a:xfrm>
                  <a:off x="4833" y="2175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7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5" y="25"/>
                        <a:pt x="33" y="21"/>
                      </a:cubicBezTo>
                      <a:cubicBezTo>
                        <a:pt x="40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7" name="Freeform 172"/>
                <p:cNvSpPr/>
                <p:nvPr/>
              </p:nvSpPr>
              <p:spPr bwMode="auto">
                <a:xfrm>
                  <a:off x="4744" y="2228"/>
                  <a:ext cx="99" cy="61"/>
                </a:xfrm>
                <a:custGeom>
                  <a:avLst/>
                  <a:gdLst>
                    <a:gd name="T0" fmla="*/ 34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4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4" y="5"/>
                      </a:moveTo>
                      <a:cubicBezTo>
                        <a:pt x="27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8" name="Freeform 173"/>
                <p:cNvSpPr/>
                <p:nvPr/>
              </p:nvSpPr>
              <p:spPr bwMode="auto">
                <a:xfrm>
                  <a:off x="4656" y="2282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9" name="Freeform 174"/>
                <p:cNvSpPr/>
                <p:nvPr/>
              </p:nvSpPr>
              <p:spPr bwMode="auto">
                <a:xfrm>
                  <a:off x="4569" y="2337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0" name="Freeform 175"/>
                <p:cNvSpPr/>
                <p:nvPr/>
              </p:nvSpPr>
              <p:spPr bwMode="auto">
                <a:xfrm>
                  <a:off x="4479" y="2389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8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8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1" name="Freeform 176"/>
                <p:cNvSpPr/>
                <p:nvPr/>
              </p:nvSpPr>
              <p:spPr bwMode="auto">
                <a:xfrm>
                  <a:off x="4391" y="2443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2" name="Freeform 177"/>
                <p:cNvSpPr/>
                <p:nvPr/>
              </p:nvSpPr>
              <p:spPr bwMode="auto">
                <a:xfrm>
                  <a:off x="4304" y="2498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3" name="Freeform 178"/>
                <p:cNvSpPr/>
                <p:nvPr/>
              </p:nvSpPr>
              <p:spPr bwMode="auto">
                <a:xfrm>
                  <a:off x="4216" y="2550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4" name="Freeform 179"/>
                <p:cNvSpPr/>
                <p:nvPr/>
              </p:nvSpPr>
              <p:spPr bwMode="auto">
                <a:xfrm>
                  <a:off x="4126" y="2604"/>
                  <a:ext cx="100" cy="62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4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7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5" name="Freeform 180"/>
                <p:cNvSpPr/>
                <p:nvPr/>
              </p:nvSpPr>
              <p:spPr bwMode="auto">
                <a:xfrm>
                  <a:off x="4039" y="2657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2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2"/>
                      </a:cubicBezTo>
                      <a:cubicBezTo>
                        <a:pt x="41" y="17"/>
                        <a:pt x="42" y="10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6" name="Freeform 181"/>
                <p:cNvSpPr/>
                <p:nvPr/>
              </p:nvSpPr>
              <p:spPr bwMode="auto">
                <a:xfrm>
                  <a:off x="3956" y="2602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2 h 26"/>
                    <a:gd name="T6" fmla="*/ 34 w 41"/>
                    <a:gd name="T7" fmla="*/ 22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1"/>
                        <a:pt x="15" y="0"/>
                        <a:pt x="8" y="5"/>
                      </a:cubicBezTo>
                      <a:cubicBezTo>
                        <a:pt x="0" y="10"/>
                        <a:pt x="0" y="17"/>
                        <a:pt x="7" y="22"/>
                      </a:cubicBezTo>
                      <a:cubicBezTo>
                        <a:pt x="14" y="26"/>
                        <a:pt x="26" y="26"/>
                        <a:pt x="34" y="22"/>
                      </a:cubicBezTo>
                      <a:cubicBezTo>
                        <a:pt x="41" y="17"/>
                        <a:pt x="41" y="10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7" name="Freeform 182"/>
                <p:cNvSpPr/>
                <p:nvPr/>
              </p:nvSpPr>
              <p:spPr bwMode="auto">
                <a:xfrm>
                  <a:off x="3873" y="2550"/>
                  <a:ext cx="97" cy="59"/>
                </a:xfrm>
                <a:custGeom>
                  <a:avLst/>
                  <a:gdLst>
                    <a:gd name="T0" fmla="*/ 34 w 41"/>
                    <a:gd name="T1" fmla="*/ 4 h 25"/>
                    <a:gd name="T2" fmla="*/ 8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8" name="Freeform 183"/>
                <p:cNvSpPr/>
                <p:nvPr/>
              </p:nvSpPr>
              <p:spPr bwMode="auto">
                <a:xfrm>
                  <a:off x="3790" y="2495"/>
                  <a:ext cx="97" cy="60"/>
                </a:xfrm>
                <a:custGeom>
                  <a:avLst/>
                  <a:gdLst>
                    <a:gd name="T0" fmla="*/ 34 w 41"/>
                    <a:gd name="T1" fmla="*/ 4 h 25"/>
                    <a:gd name="T2" fmla="*/ 7 w 41"/>
                    <a:gd name="T3" fmla="*/ 4 h 25"/>
                    <a:gd name="T4" fmla="*/ 7 w 41"/>
                    <a:gd name="T5" fmla="*/ 21 h 25"/>
                    <a:gd name="T6" fmla="*/ 33 w 41"/>
                    <a:gd name="T7" fmla="*/ 21 h 25"/>
                    <a:gd name="T8" fmla="*/ 34 w 41"/>
                    <a:gd name="T9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5">
                      <a:moveTo>
                        <a:pt x="34" y="4"/>
                      </a:moveTo>
                      <a:cubicBezTo>
                        <a:pt x="27" y="0"/>
                        <a:pt x="15" y="0"/>
                        <a:pt x="7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5"/>
                        <a:pt x="26" y="25"/>
                        <a:pt x="33" y="21"/>
                      </a:cubicBezTo>
                      <a:cubicBezTo>
                        <a:pt x="41" y="16"/>
                        <a:pt x="41" y="9"/>
                        <a:pt x="34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9" name="Freeform 184"/>
                <p:cNvSpPr/>
                <p:nvPr/>
              </p:nvSpPr>
              <p:spPr bwMode="auto">
                <a:xfrm>
                  <a:off x="3705" y="2441"/>
                  <a:ext cx="99" cy="61"/>
                </a:xfrm>
                <a:custGeom>
                  <a:avLst/>
                  <a:gdLst>
                    <a:gd name="T0" fmla="*/ 35 w 42"/>
                    <a:gd name="T1" fmla="*/ 4 h 26"/>
                    <a:gd name="T2" fmla="*/ 8 w 42"/>
                    <a:gd name="T3" fmla="*/ 4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4"/>
                      </a:moveTo>
                      <a:cubicBezTo>
                        <a:pt x="28" y="0"/>
                        <a:pt x="16" y="0"/>
                        <a:pt x="8" y="4"/>
                      </a:cubicBezTo>
                      <a:cubicBezTo>
                        <a:pt x="1" y="9"/>
                        <a:pt x="0" y="16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6"/>
                        <a:pt x="42" y="9"/>
                        <a:pt x="35" y="4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0" name="Freeform 185"/>
                <p:cNvSpPr/>
                <p:nvPr/>
              </p:nvSpPr>
              <p:spPr bwMode="auto">
                <a:xfrm>
                  <a:off x="3622" y="2386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4 h 26"/>
                    <a:gd name="T4" fmla="*/ 7 w 41"/>
                    <a:gd name="T5" fmla="*/ 21 h 26"/>
                    <a:gd name="T6" fmla="*/ 34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4"/>
                      </a:cubicBezTo>
                      <a:cubicBezTo>
                        <a:pt x="0" y="9"/>
                        <a:pt x="0" y="16"/>
                        <a:pt x="7" y="21"/>
                      </a:cubicBezTo>
                      <a:cubicBezTo>
                        <a:pt x="14" y="26"/>
                        <a:pt x="26" y="26"/>
                        <a:pt x="34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1" name="Freeform 186"/>
                <p:cNvSpPr/>
                <p:nvPr/>
              </p:nvSpPr>
              <p:spPr bwMode="auto">
                <a:xfrm>
                  <a:off x="3540" y="2332"/>
                  <a:ext cx="97" cy="61"/>
                </a:xfrm>
                <a:custGeom>
                  <a:avLst/>
                  <a:gdLst>
                    <a:gd name="T0" fmla="*/ 34 w 41"/>
                    <a:gd name="T1" fmla="*/ 5 h 26"/>
                    <a:gd name="T2" fmla="*/ 8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8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2" name="Freeform 187"/>
                <p:cNvSpPr/>
                <p:nvPr/>
              </p:nvSpPr>
              <p:spPr bwMode="auto">
                <a:xfrm>
                  <a:off x="3457" y="2277"/>
                  <a:ext cx="97" cy="62"/>
                </a:xfrm>
                <a:custGeom>
                  <a:avLst/>
                  <a:gdLst>
                    <a:gd name="T0" fmla="*/ 34 w 41"/>
                    <a:gd name="T1" fmla="*/ 5 h 26"/>
                    <a:gd name="T2" fmla="*/ 7 w 41"/>
                    <a:gd name="T3" fmla="*/ 5 h 26"/>
                    <a:gd name="T4" fmla="*/ 7 w 41"/>
                    <a:gd name="T5" fmla="*/ 21 h 26"/>
                    <a:gd name="T6" fmla="*/ 33 w 41"/>
                    <a:gd name="T7" fmla="*/ 21 h 26"/>
                    <a:gd name="T8" fmla="*/ 34 w 41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26">
                      <a:moveTo>
                        <a:pt x="34" y="5"/>
                      </a:moveTo>
                      <a:cubicBezTo>
                        <a:pt x="27" y="0"/>
                        <a:pt x="15" y="0"/>
                        <a:pt x="7" y="5"/>
                      </a:cubicBezTo>
                      <a:cubicBezTo>
                        <a:pt x="0" y="9"/>
                        <a:pt x="0" y="17"/>
                        <a:pt x="7" y="21"/>
                      </a:cubicBezTo>
                      <a:cubicBezTo>
                        <a:pt x="14" y="26"/>
                        <a:pt x="26" y="26"/>
                        <a:pt x="33" y="21"/>
                      </a:cubicBezTo>
                      <a:cubicBezTo>
                        <a:pt x="41" y="17"/>
                        <a:pt x="41" y="9"/>
                        <a:pt x="34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3" name="Freeform 188"/>
                <p:cNvSpPr/>
                <p:nvPr/>
              </p:nvSpPr>
              <p:spPr bwMode="auto">
                <a:xfrm>
                  <a:off x="3372" y="2223"/>
                  <a:ext cx="99" cy="61"/>
                </a:xfrm>
                <a:custGeom>
                  <a:avLst/>
                  <a:gdLst>
                    <a:gd name="T0" fmla="*/ 35 w 42"/>
                    <a:gd name="T1" fmla="*/ 5 h 26"/>
                    <a:gd name="T2" fmla="*/ 8 w 42"/>
                    <a:gd name="T3" fmla="*/ 5 h 26"/>
                    <a:gd name="T4" fmla="*/ 7 w 42"/>
                    <a:gd name="T5" fmla="*/ 21 h 26"/>
                    <a:gd name="T6" fmla="*/ 34 w 42"/>
                    <a:gd name="T7" fmla="*/ 21 h 26"/>
                    <a:gd name="T8" fmla="*/ 35 w 42"/>
                    <a:gd name="T9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6">
                      <a:moveTo>
                        <a:pt x="35" y="5"/>
                      </a:moveTo>
                      <a:cubicBezTo>
                        <a:pt x="28" y="0"/>
                        <a:pt x="16" y="0"/>
                        <a:pt x="8" y="5"/>
                      </a:cubicBezTo>
                      <a:cubicBezTo>
                        <a:pt x="1" y="9"/>
                        <a:pt x="0" y="17"/>
                        <a:pt x="7" y="21"/>
                      </a:cubicBezTo>
                      <a:cubicBezTo>
                        <a:pt x="15" y="26"/>
                        <a:pt x="26" y="26"/>
                        <a:pt x="34" y="21"/>
                      </a:cubicBezTo>
                      <a:cubicBezTo>
                        <a:pt x="41" y="17"/>
                        <a:pt x="42" y="9"/>
                        <a:pt x="35" y="5"/>
                      </a:cubicBezTo>
                    </a:path>
                  </a:pathLst>
                </a:custGeom>
                <a:solidFill>
                  <a:srgbClr val="F7D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4" name="Freeform 189"/>
                <p:cNvSpPr>
                  <a:spLocks noEditPoints="1"/>
                </p:cNvSpPr>
                <p:nvPr/>
              </p:nvSpPr>
              <p:spPr bwMode="auto">
                <a:xfrm>
                  <a:off x="3587" y="2488"/>
                  <a:ext cx="54" cy="36"/>
                </a:xfrm>
                <a:custGeom>
                  <a:avLst/>
                  <a:gdLst>
                    <a:gd name="T0" fmla="*/ 11 w 23"/>
                    <a:gd name="T1" fmla="*/ 12 h 15"/>
                    <a:gd name="T2" fmla="*/ 3 w 23"/>
                    <a:gd name="T3" fmla="*/ 7 h 15"/>
                    <a:gd name="T4" fmla="*/ 0 w 23"/>
                    <a:gd name="T5" fmla="*/ 9 h 15"/>
                    <a:gd name="T6" fmla="*/ 0 w 23"/>
                    <a:gd name="T7" fmla="*/ 10 h 15"/>
                    <a:gd name="T8" fmla="*/ 7 w 23"/>
                    <a:gd name="T9" fmla="*/ 14 h 15"/>
                    <a:gd name="T10" fmla="*/ 9 w 23"/>
                    <a:gd name="T11" fmla="*/ 14 h 15"/>
                    <a:gd name="T12" fmla="*/ 11 w 23"/>
                    <a:gd name="T13" fmla="*/ 13 h 15"/>
                    <a:gd name="T14" fmla="*/ 11 w 23"/>
                    <a:gd name="T15" fmla="*/ 12 h 15"/>
                    <a:gd name="T16" fmla="*/ 22 w 23"/>
                    <a:gd name="T17" fmla="*/ 5 h 15"/>
                    <a:gd name="T18" fmla="*/ 15 w 23"/>
                    <a:gd name="T19" fmla="*/ 1 h 15"/>
                    <a:gd name="T20" fmla="*/ 14 w 23"/>
                    <a:gd name="T21" fmla="*/ 1 h 15"/>
                    <a:gd name="T22" fmla="*/ 11 w 23"/>
                    <a:gd name="T23" fmla="*/ 3 h 15"/>
                    <a:gd name="T24" fmla="*/ 8 w 23"/>
                    <a:gd name="T25" fmla="*/ 1 h 15"/>
                    <a:gd name="T26" fmla="*/ 6 w 23"/>
                    <a:gd name="T27" fmla="*/ 1 h 15"/>
                    <a:gd name="T28" fmla="*/ 0 w 23"/>
                    <a:gd name="T29" fmla="*/ 4 h 15"/>
                    <a:gd name="T30" fmla="*/ 0 w 23"/>
                    <a:gd name="T31" fmla="*/ 5 h 15"/>
                    <a:gd name="T32" fmla="*/ 3 w 23"/>
                    <a:gd name="T33" fmla="*/ 7 h 15"/>
                    <a:gd name="T34" fmla="*/ 11 w 23"/>
                    <a:gd name="T35" fmla="*/ 3 h 15"/>
                    <a:gd name="T36" fmla="*/ 18 w 23"/>
                    <a:gd name="T37" fmla="*/ 8 h 15"/>
                    <a:gd name="T38" fmla="*/ 20 w 23"/>
                    <a:gd name="T39" fmla="*/ 8 h 15"/>
                    <a:gd name="T40" fmla="*/ 22 w 23"/>
                    <a:gd name="T41" fmla="*/ 6 h 15"/>
                    <a:gd name="T42" fmla="*/ 22 w 23"/>
                    <a:gd name="T43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" h="15">
                      <a:moveTo>
                        <a:pt x="11" y="12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5"/>
                        <a:pt x="8" y="15"/>
                        <a:pt x="9" y="14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1" y="12"/>
                      </a:cubicBezTo>
                      <a:moveTo>
                        <a:pt x="22" y="5"/>
                      </a:move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4" y="1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7" y="0"/>
                        <a:pt x="6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9" y="8"/>
                        <a:pt x="20" y="8"/>
                        <a:pt x="20" y="8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3" y="6"/>
                        <a:pt x="23" y="6"/>
                        <a:pt x="22" y="5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5" name="Freeform 190"/>
                <p:cNvSpPr>
                  <a:spLocks noEditPoints="1"/>
                </p:cNvSpPr>
                <p:nvPr/>
              </p:nvSpPr>
              <p:spPr bwMode="auto">
                <a:xfrm>
                  <a:off x="3622" y="2514"/>
                  <a:ext cx="52" cy="31"/>
                </a:xfrm>
                <a:custGeom>
                  <a:avLst/>
                  <a:gdLst>
                    <a:gd name="T0" fmla="*/ 21 w 22"/>
                    <a:gd name="T1" fmla="*/ 8 h 13"/>
                    <a:gd name="T2" fmla="*/ 19 w 22"/>
                    <a:gd name="T3" fmla="*/ 6 h 13"/>
                    <a:gd name="T4" fmla="*/ 11 w 22"/>
                    <a:gd name="T5" fmla="*/ 11 h 13"/>
                    <a:gd name="T6" fmla="*/ 4 w 22"/>
                    <a:gd name="T7" fmla="*/ 6 h 13"/>
                    <a:gd name="T8" fmla="*/ 1 w 22"/>
                    <a:gd name="T9" fmla="*/ 8 h 13"/>
                    <a:gd name="T10" fmla="*/ 1 w 22"/>
                    <a:gd name="T11" fmla="*/ 9 h 13"/>
                    <a:gd name="T12" fmla="*/ 6 w 22"/>
                    <a:gd name="T13" fmla="*/ 13 h 13"/>
                    <a:gd name="T14" fmla="*/ 8 w 22"/>
                    <a:gd name="T15" fmla="*/ 13 h 13"/>
                    <a:gd name="T16" fmla="*/ 11 w 22"/>
                    <a:gd name="T17" fmla="*/ 11 h 13"/>
                    <a:gd name="T18" fmla="*/ 14 w 22"/>
                    <a:gd name="T19" fmla="*/ 13 h 13"/>
                    <a:gd name="T20" fmla="*/ 15 w 22"/>
                    <a:gd name="T21" fmla="*/ 13 h 13"/>
                    <a:gd name="T22" fmla="*/ 21 w 22"/>
                    <a:gd name="T23" fmla="*/ 9 h 13"/>
                    <a:gd name="T24" fmla="*/ 21 w 22"/>
                    <a:gd name="T25" fmla="*/ 8 h 13"/>
                    <a:gd name="T26" fmla="*/ 21 w 22"/>
                    <a:gd name="T27" fmla="*/ 3 h 13"/>
                    <a:gd name="T28" fmla="*/ 16 w 22"/>
                    <a:gd name="T29" fmla="*/ 0 h 13"/>
                    <a:gd name="T30" fmla="*/ 14 w 22"/>
                    <a:gd name="T31" fmla="*/ 0 h 13"/>
                    <a:gd name="T32" fmla="*/ 11 w 22"/>
                    <a:gd name="T33" fmla="*/ 2 h 13"/>
                    <a:gd name="T34" fmla="*/ 9 w 22"/>
                    <a:gd name="T35" fmla="*/ 0 h 13"/>
                    <a:gd name="T36" fmla="*/ 7 w 22"/>
                    <a:gd name="T37" fmla="*/ 0 h 13"/>
                    <a:gd name="T38" fmla="*/ 1 w 22"/>
                    <a:gd name="T39" fmla="*/ 3 h 13"/>
                    <a:gd name="T40" fmla="*/ 1 w 22"/>
                    <a:gd name="T41" fmla="*/ 5 h 13"/>
                    <a:gd name="T42" fmla="*/ 4 w 22"/>
                    <a:gd name="T43" fmla="*/ 6 h 13"/>
                    <a:gd name="T44" fmla="*/ 11 w 22"/>
                    <a:gd name="T45" fmla="*/ 2 h 13"/>
                    <a:gd name="T46" fmla="*/ 19 w 22"/>
                    <a:gd name="T47" fmla="*/ 6 h 13"/>
                    <a:gd name="T48" fmla="*/ 21 w 22"/>
                    <a:gd name="T49" fmla="*/ 5 h 13"/>
                    <a:gd name="T50" fmla="*/ 21 w 22"/>
                    <a:gd name="T5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13">
                      <a:moveTo>
                        <a:pt x="21" y="8"/>
                      </a:move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3"/>
                        <a:pt x="8" y="13"/>
                        <a:pt x="8" y="13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5" y="13"/>
                        <a:pt x="15" y="1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2" y="9"/>
                        <a:pt x="22" y="8"/>
                        <a:pt x="21" y="8"/>
                      </a:cubicBezTo>
                      <a:moveTo>
                        <a:pt x="21" y="3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4" y="0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2" y="4"/>
                        <a:pt x="22" y="4"/>
                        <a:pt x="21" y="3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6" name="Freeform 191"/>
                <p:cNvSpPr>
                  <a:spLocks noEditPoints="1"/>
                </p:cNvSpPr>
                <p:nvPr/>
              </p:nvSpPr>
              <p:spPr bwMode="auto">
                <a:xfrm>
                  <a:off x="3665" y="2540"/>
                  <a:ext cx="52" cy="34"/>
                </a:xfrm>
                <a:custGeom>
                  <a:avLst/>
                  <a:gdLst>
                    <a:gd name="T0" fmla="*/ 21 w 22"/>
                    <a:gd name="T1" fmla="*/ 9 h 14"/>
                    <a:gd name="T2" fmla="*/ 18 w 22"/>
                    <a:gd name="T3" fmla="*/ 7 h 14"/>
                    <a:gd name="T4" fmla="*/ 11 w 22"/>
                    <a:gd name="T5" fmla="*/ 12 h 14"/>
                    <a:gd name="T6" fmla="*/ 4 w 22"/>
                    <a:gd name="T7" fmla="*/ 7 h 14"/>
                    <a:gd name="T8" fmla="*/ 1 w 22"/>
                    <a:gd name="T9" fmla="*/ 9 h 14"/>
                    <a:gd name="T10" fmla="*/ 1 w 22"/>
                    <a:gd name="T11" fmla="*/ 10 h 14"/>
                    <a:gd name="T12" fmla="*/ 6 w 22"/>
                    <a:gd name="T13" fmla="*/ 13 h 14"/>
                    <a:gd name="T14" fmla="*/ 8 w 22"/>
                    <a:gd name="T15" fmla="*/ 13 h 14"/>
                    <a:gd name="T16" fmla="*/ 11 w 22"/>
                    <a:gd name="T17" fmla="*/ 12 h 14"/>
                    <a:gd name="T18" fmla="*/ 13 w 22"/>
                    <a:gd name="T19" fmla="*/ 13 h 14"/>
                    <a:gd name="T20" fmla="*/ 15 w 22"/>
                    <a:gd name="T21" fmla="*/ 13 h 14"/>
                    <a:gd name="T22" fmla="*/ 21 w 22"/>
                    <a:gd name="T23" fmla="*/ 10 h 14"/>
                    <a:gd name="T24" fmla="*/ 21 w 22"/>
                    <a:gd name="T25" fmla="*/ 9 h 14"/>
                    <a:gd name="T26" fmla="*/ 21 w 22"/>
                    <a:gd name="T27" fmla="*/ 4 h 14"/>
                    <a:gd name="T28" fmla="*/ 16 w 22"/>
                    <a:gd name="T29" fmla="*/ 1 h 14"/>
                    <a:gd name="T30" fmla="*/ 14 w 22"/>
                    <a:gd name="T31" fmla="*/ 1 h 14"/>
                    <a:gd name="T32" fmla="*/ 11 w 22"/>
                    <a:gd name="T33" fmla="*/ 2 h 14"/>
                    <a:gd name="T34" fmla="*/ 8 w 22"/>
                    <a:gd name="T35" fmla="*/ 0 h 14"/>
                    <a:gd name="T36" fmla="*/ 7 w 22"/>
                    <a:gd name="T37" fmla="*/ 1 h 14"/>
                    <a:gd name="T38" fmla="*/ 1 w 22"/>
                    <a:gd name="T39" fmla="*/ 4 h 14"/>
                    <a:gd name="T40" fmla="*/ 1 w 22"/>
                    <a:gd name="T41" fmla="*/ 5 h 14"/>
                    <a:gd name="T42" fmla="*/ 4 w 22"/>
                    <a:gd name="T43" fmla="*/ 7 h 14"/>
                    <a:gd name="T44" fmla="*/ 11 w 22"/>
                    <a:gd name="T45" fmla="*/ 2 h 14"/>
                    <a:gd name="T46" fmla="*/ 18 w 22"/>
                    <a:gd name="T47" fmla="*/ 7 h 14"/>
                    <a:gd name="T48" fmla="*/ 21 w 22"/>
                    <a:gd name="T49" fmla="*/ 5 h 14"/>
                    <a:gd name="T50" fmla="*/ 21 w 22"/>
                    <a:gd name="T5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14">
                      <a:moveTo>
                        <a:pt x="21" y="9"/>
                      </a:move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9"/>
                        <a:pt x="1" y="1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4"/>
                        <a:pt x="7" y="14"/>
                        <a:pt x="8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4"/>
                        <a:pt x="15" y="14"/>
                        <a:pt x="15" y="13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2" y="9"/>
                        <a:pt x="21" y="9"/>
                      </a:cubicBezTo>
                      <a:moveTo>
                        <a:pt x="21" y="4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0"/>
                        <a:pt x="15" y="0"/>
                        <a:pt x="14" y="1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2" y="5"/>
                        <a:pt x="22" y="4"/>
                        <a:pt x="21" y="4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7" name="Freeform 192"/>
                <p:cNvSpPr>
                  <a:spLocks noEditPoints="1"/>
                </p:cNvSpPr>
                <p:nvPr/>
              </p:nvSpPr>
              <p:spPr bwMode="auto">
                <a:xfrm>
                  <a:off x="3698" y="2555"/>
                  <a:ext cx="64" cy="47"/>
                </a:xfrm>
                <a:custGeom>
                  <a:avLst/>
                  <a:gdLst>
                    <a:gd name="T0" fmla="*/ 17 w 27"/>
                    <a:gd name="T1" fmla="*/ 17 h 20"/>
                    <a:gd name="T2" fmla="*/ 14 w 27"/>
                    <a:gd name="T3" fmla="*/ 15 h 20"/>
                    <a:gd name="T4" fmla="*/ 10 w 27"/>
                    <a:gd name="T5" fmla="*/ 18 h 20"/>
                    <a:gd name="T6" fmla="*/ 10 w 27"/>
                    <a:gd name="T7" fmla="*/ 19 h 20"/>
                    <a:gd name="T8" fmla="*/ 12 w 27"/>
                    <a:gd name="T9" fmla="*/ 20 h 20"/>
                    <a:gd name="T10" fmla="*/ 13 w 27"/>
                    <a:gd name="T11" fmla="*/ 20 h 20"/>
                    <a:gd name="T12" fmla="*/ 17 w 27"/>
                    <a:gd name="T13" fmla="*/ 18 h 20"/>
                    <a:gd name="T14" fmla="*/ 17 w 27"/>
                    <a:gd name="T15" fmla="*/ 17 h 20"/>
                    <a:gd name="T16" fmla="*/ 24 w 27"/>
                    <a:gd name="T17" fmla="*/ 1 h 20"/>
                    <a:gd name="T18" fmla="*/ 22 w 27"/>
                    <a:gd name="T19" fmla="*/ 0 h 20"/>
                    <a:gd name="T20" fmla="*/ 20 w 27"/>
                    <a:gd name="T21" fmla="*/ 0 h 20"/>
                    <a:gd name="T22" fmla="*/ 1 w 27"/>
                    <a:gd name="T23" fmla="*/ 12 h 20"/>
                    <a:gd name="T24" fmla="*/ 1 w 27"/>
                    <a:gd name="T25" fmla="*/ 13 h 20"/>
                    <a:gd name="T26" fmla="*/ 3 w 27"/>
                    <a:gd name="T27" fmla="*/ 14 h 20"/>
                    <a:gd name="T28" fmla="*/ 4 w 27"/>
                    <a:gd name="T29" fmla="*/ 14 h 20"/>
                    <a:gd name="T30" fmla="*/ 9 w 27"/>
                    <a:gd name="T31" fmla="*/ 11 h 20"/>
                    <a:gd name="T32" fmla="*/ 14 w 27"/>
                    <a:gd name="T33" fmla="*/ 15 h 20"/>
                    <a:gd name="T34" fmla="*/ 18 w 27"/>
                    <a:gd name="T35" fmla="*/ 13 h 20"/>
                    <a:gd name="T36" fmla="*/ 21 w 27"/>
                    <a:gd name="T37" fmla="*/ 14 h 20"/>
                    <a:gd name="T38" fmla="*/ 23 w 27"/>
                    <a:gd name="T39" fmla="*/ 15 h 20"/>
                    <a:gd name="T40" fmla="*/ 26 w 27"/>
                    <a:gd name="T41" fmla="*/ 12 h 20"/>
                    <a:gd name="T42" fmla="*/ 26 w 27"/>
                    <a:gd name="T43" fmla="*/ 11 h 20"/>
                    <a:gd name="T44" fmla="*/ 24 w 27"/>
                    <a:gd name="T45" fmla="*/ 10 h 20"/>
                    <a:gd name="T46" fmla="*/ 22 w 27"/>
                    <a:gd name="T47" fmla="*/ 10 h 20"/>
                    <a:gd name="T48" fmla="*/ 18 w 27"/>
                    <a:gd name="T49" fmla="*/ 13 h 20"/>
                    <a:gd name="T50" fmla="*/ 13 w 27"/>
                    <a:gd name="T51" fmla="*/ 9 h 20"/>
                    <a:gd name="T52" fmla="*/ 24 w 27"/>
                    <a:gd name="T53" fmla="*/ 2 h 20"/>
                    <a:gd name="T54" fmla="*/ 24 w 27"/>
                    <a:gd name="T5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7" h="20">
                      <a:moveTo>
                        <a:pt x="17" y="17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9" y="18"/>
                        <a:pt x="9" y="18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0"/>
                        <a:pt x="13" y="20"/>
                        <a:pt x="13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7"/>
                        <a:pt x="17" y="17"/>
                      </a:cubicBezTo>
                      <a:moveTo>
                        <a:pt x="24" y="1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1" y="0"/>
                        <a:pt x="20" y="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4" y="14"/>
                        <a:pt x="4" y="14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5"/>
                        <a:pt x="22" y="15"/>
                        <a:pt x="23" y="15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7" y="12"/>
                        <a:pt x="27" y="12"/>
                        <a:pt x="26" y="11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10"/>
                        <a:pt x="23" y="10"/>
                        <a:pt x="22" y="10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2"/>
                        <a:pt x="24" y="1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8" name="Freeform 193"/>
                <p:cNvSpPr>
                  <a:spLocks noEditPoints="1"/>
                </p:cNvSpPr>
                <p:nvPr/>
              </p:nvSpPr>
              <p:spPr bwMode="auto">
                <a:xfrm>
                  <a:off x="3736" y="2583"/>
                  <a:ext cx="52" cy="31"/>
                </a:xfrm>
                <a:custGeom>
                  <a:avLst/>
                  <a:gdLst>
                    <a:gd name="T0" fmla="*/ 16 w 22"/>
                    <a:gd name="T1" fmla="*/ 5 h 13"/>
                    <a:gd name="T2" fmla="*/ 14 w 22"/>
                    <a:gd name="T3" fmla="*/ 4 h 13"/>
                    <a:gd name="T4" fmla="*/ 12 w 22"/>
                    <a:gd name="T5" fmla="*/ 4 h 13"/>
                    <a:gd name="T6" fmla="*/ 1 w 22"/>
                    <a:gd name="T7" fmla="*/ 10 h 13"/>
                    <a:gd name="T8" fmla="*/ 1 w 22"/>
                    <a:gd name="T9" fmla="*/ 11 h 13"/>
                    <a:gd name="T10" fmla="*/ 3 w 22"/>
                    <a:gd name="T11" fmla="*/ 13 h 13"/>
                    <a:gd name="T12" fmla="*/ 5 w 22"/>
                    <a:gd name="T13" fmla="*/ 13 h 13"/>
                    <a:gd name="T14" fmla="*/ 16 w 22"/>
                    <a:gd name="T15" fmla="*/ 6 h 13"/>
                    <a:gd name="T16" fmla="*/ 16 w 22"/>
                    <a:gd name="T17" fmla="*/ 5 h 13"/>
                    <a:gd name="T18" fmla="*/ 22 w 22"/>
                    <a:gd name="T19" fmla="*/ 1 h 13"/>
                    <a:gd name="T20" fmla="*/ 20 w 22"/>
                    <a:gd name="T21" fmla="*/ 0 h 13"/>
                    <a:gd name="T22" fmla="*/ 18 w 22"/>
                    <a:gd name="T23" fmla="*/ 0 h 13"/>
                    <a:gd name="T24" fmla="*/ 16 w 22"/>
                    <a:gd name="T25" fmla="*/ 1 h 13"/>
                    <a:gd name="T26" fmla="*/ 16 w 22"/>
                    <a:gd name="T27" fmla="*/ 2 h 13"/>
                    <a:gd name="T28" fmla="*/ 18 w 22"/>
                    <a:gd name="T29" fmla="*/ 3 h 13"/>
                    <a:gd name="T30" fmla="*/ 20 w 22"/>
                    <a:gd name="T31" fmla="*/ 3 h 13"/>
                    <a:gd name="T32" fmla="*/ 22 w 22"/>
                    <a:gd name="T33" fmla="*/ 2 h 13"/>
                    <a:gd name="T34" fmla="*/ 22 w 22"/>
                    <a:gd name="T35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13">
                      <a:moveTo>
                        <a:pt x="16" y="5"/>
                      </a:move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3"/>
                        <a:pt x="12" y="3"/>
                        <a:pt x="12" y="4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4" y="13"/>
                        <a:pt x="5" y="1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5"/>
                        <a:pt x="16" y="5"/>
                      </a:cubicBezTo>
                      <a:moveTo>
                        <a:pt x="22" y="1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8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6" y="2"/>
                        <a:pt x="16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4"/>
                        <a:pt x="19" y="4"/>
                        <a:pt x="20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1"/>
                        <a:pt x="22" y="1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9" name="Freeform 194"/>
                <p:cNvSpPr>
                  <a:spLocks noEditPoints="1"/>
                </p:cNvSpPr>
                <p:nvPr/>
              </p:nvSpPr>
              <p:spPr bwMode="auto">
                <a:xfrm>
                  <a:off x="3762" y="2602"/>
                  <a:ext cx="52" cy="33"/>
                </a:xfrm>
                <a:custGeom>
                  <a:avLst/>
                  <a:gdLst>
                    <a:gd name="T0" fmla="*/ 10 w 22"/>
                    <a:gd name="T1" fmla="*/ 12 h 14"/>
                    <a:gd name="T2" fmla="*/ 3 w 22"/>
                    <a:gd name="T3" fmla="*/ 7 h 14"/>
                    <a:gd name="T4" fmla="*/ 0 w 22"/>
                    <a:gd name="T5" fmla="*/ 9 h 14"/>
                    <a:gd name="T6" fmla="*/ 0 w 22"/>
                    <a:gd name="T7" fmla="*/ 10 h 14"/>
                    <a:gd name="T8" fmla="*/ 6 w 22"/>
                    <a:gd name="T9" fmla="*/ 14 h 14"/>
                    <a:gd name="T10" fmla="*/ 8 w 22"/>
                    <a:gd name="T11" fmla="*/ 14 h 14"/>
                    <a:gd name="T12" fmla="*/ 9 w 22"/>
                    <a:gd name="T13" fmla="*/ 13 h 14"/>
                    <a:gd name="T14" fmla="*/ 10 w 22"/>
                    <a:gd name="T15" fmla="*/ 12 h 14"/>
                    <a:gd name="T16" fmla="*/ 21 w 22"/>
                    <a:gd name="T17" fmla="*/ 5 h 14"/>
                    <a:gd name="T18" fmla="*/ 15 w 22"/>
                    <a:gd name="T19" fmla="*/ 1 h 14"/>
                    <a:gd name="T20" fmla="*/ 14 w 22"/>
                    <a:gd name="T21" fmla="*/ 1 h 14"/>
                    <a:gd name="T22" fmla="*/ 11 w 22"/>
                    <a:gd name="T23" fmla="*/ 2 h 14"/>
                    <a:gd name="T24" fmla="*/ 9 w 22"/>
                    <a:gd name="T25" fmla="*/ 1 h 14"/>
                    <a:gd name="T26" fmla="*/ 7 w 22"/>
                    <a:gd name="T27" fmla="*/ 1 h 14"/>
                    <a:gd name="T28" fmla="*/ 0 w 22"/>
                    <a:gd name="T29" fmla="*/ 5 h 14"/>
                    <a:gd name="T30" fmla="*/ 0 w 22"/>
                    <a:gd name="T31" fmla="*/ 6 h 14"/>
                    <a:gd name="T32" fmla="*/ 3 w 22"/>
                    <a:gd name="T33" fmla="*/ 7 h 14"/>
                    <a:gd name="T34" fmla="*/ 5 w 22"/>
                    <a:gd name="T35" fmla="*/ 6 h 14"/>
                    <a:gd name="T36" fmla="*/ 15 w 22"/>
                    <a:gd name="T37" fmla="*/ 13 h 14"/>
                    <a:gd name="T38" fmla="*/ 17 w 22"/>
                    <a:gd name="T39" fmla="*/ 13 h 14"/>
                    <a:gd name="T40" fmla="*/ 21 w 22"/>
                    <a:gd name="T41" fmla="*/ 10 h 14"/>
                    <a:gd name="T42" fmla="*/ 21 w 22"/>
                    <a:gd name="T43" fmla="*/ 9 h 14"/>
                    <a:gd name="T44" fmla="*/ 19 w 22"/>
                    <a:gd name="T45" fmla="*/ 7 h 14"/>
                    <a:gd name="T46" fmla="*/ 16 w 22"/>
                    <a:gd name="T47" fmla="*/ 9 h 14"/>
                    <a:gd name="T48" fmla="*/ 9 w 22"/>
                    <a:gd name="T49" fmla="*/ 4 h 14"/>
                    <a:gd name="T50" fmla="*/ 11 w 22"/>
                    <a:gd name="T51" fmla="*/ 2 h 14"/>
                    <a:gd name="T52" fmla="*/ 19 w 22"/>
                    <a:gd name="T53" fmla="*/ 7 h 14"/>
                    <a:gd name="T54" fmla="*/ 21 w 22"/>
                    <a:gd name="T55" fmla="*/ 6 h 14"/>
                    <a:gd name="T56" fmla="*/ 21 w 22"/>
                    <a:gd name="T57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2" h="14">
                      <a:moveTo>
                        <a:pt x="10" y="12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0" y="12"/>
                        <a:pt x="10" y="12"/>
                      </a:cubicBezTo>
                      <a:moveTo>
                        <a:pt x="21" y="5"/>
                      </a:move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4" y="1"/>
                        <a:pt x="14" y="1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6" y="13"/>
                        <a:pt x="17" y="13"/>
                        <a:pt x="17" y="13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2" y="10"/>
                        <a:pt x="22" y="9"/>
                        <a:pt x="21" y="9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6"/>
                        <a:pt x="22" y="5"/>
                        <a:pt x="21" y="5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0" name="Freeform 195"/>
                <p:cNvSpPr>
                  <a:spLocks noEditPoints="1"/>
                </p:cNvSpPr>
                <p:nvPr/>
              </p:nvSpPr>
              <p:spPr bwMode="auto">
                <a:xfrm>
                  <a:off x="3506" y="2438"/>
                  <a:ext cx="90" cy="57"/>
                </a:xfrm>
                <a:custGeom>
                  <a:avLst/>
                  <a:gdLst>
                    <a:gd name="T0" fmla="*/ 21 w 38"/>
                    <a:gd name="T1" fmla="*/ 9 h 24"/>
                    <a:gd name="T2" fmla="*/ 24 w 38"/>
                    <a:gd name="T3" fmla="*/ 11 h 24"/>
                    <a:gd name="T4" fmla="*/ 26 w 38"/>
                    <a:gd name="T5" fmla="*/ 10 h 24"/>
                    <a:gd name="T6" fmla="*/ 28 w 38"/>
                    <a:gd name="T7" fmla="*/ 10 h 24"/>
                    <a:gd name="T8" fmla="*/ 29 w 38"/>
                    <a:gd name="T9" fmla="*/ 10 h 24"/>
                    <a:gd name="T10" fmla="*/ 29 w 38"/>
                    <a:gd name="T11" fmla="*/ 11 h 24"/>
                    <a:gd name="T12" fmla="*/ 27 w 38"/>
                    <a:gd name="T13" fmla="*/ 13 h 24"/>
                    <a:gd name="T14" fmla="*/ 29 w 38"/>
                    <a:gd name="T15" fmla="*/ 14 h 24"/>
                    <a:gd name="T16" fmla="*/ 28 w 38"/>
                    <a:gd name="T17" fmla="*/ 15 h 24"/>
                    <a:gd name="T18" fmla="*/ 21 w 38"/>
                    <a:gd name="T19" fmla="*/ 19 h 24"/>
                    <a:gd name="T20" fmla="*/ 19 w 38"/>
                    <a:gd name="T21" fmla="*/ 19 h 24"/>
                    <a:gd name="T22" fmla="*/ 18 w 38"/>
                    <a:gd name="T23" fmla="*/ 19 h 24"/>
                    <a:gd name="T24" fmla="*/ 18 w 38"/>
                    <a:gd name="T25" fmla="*/ 18 h 24"/>
                    <a:gd name="T26" fmla="*/ 27 w 38"/>
                    <a:gd name="T27" fmla="*/ 13 h 24"/>
                    <a:gd name="T28" fmla="*/ 24 w 38"/>
                    <a:gd name="T29" fmla="*/ 11 h 24"/>
                    <a:gd name="T30" fmla="*/ 16 w 38"/>
                    <a:gd name="T31" fmla="*/ 16 h 24"/>
                    <a:gd name="T32" fmla="*/ 14 w 38"/>
                    <a:gd name="T33" fmla="*/ 16 h 24"/>
                    <a:gd name="T34" fmla="*/ 13 w 38"/>
                    <a:gd name="T35" fmla="*/ 15 h 24"/>
                    <a:gd name="T36" fmla="*/ 13 w 38"/>
                    <a:gd name="T37" fmla="*/ 14 h 24"/>
                    <a:gd name="T38" fmla="*/ 21 w 38"/>
                    <a:gd name="T39" fmla="*/ 9 h 24"/>
                    <a:gd name="T40" fmla="*/ 18 w 38"/>
                    <a:gd name="T41" fmla="*/ 7 h 24"/>
                    <a:gd name="T42" fmla="*/ 10 w 38"/>
                    <a:gd name="T43" fmla="*/ 12 h 24"/>
                    <a:gd name="T44" fmla="*/ 8 w 38"/>
                    <a:gd name="T45" fmla="*/ 12 h 24"/>
                    <a:gd name="T46" fmla="*/ 7 w 38"/>
                    <a:gd name="T47" fmla="*/ 12 h 24"/>
                    <a:gd name="T48" fmla="*/ 7 w 38"/>
                    <a:gd name="T49" fmla="*/ 10 h 24"/>
                    <a:gd name="T50" fmla="*/ 15 w 38"/>
                    <a:gd name="T51" fmla="*/ 6 h 24"/>
                    <a:gd name="T52" fmla="*/ 17 w 38"/>
                    <a:gd name="T53" fmla="*/ 6 h 24"/>
                    <a:gd name="T54" fmla="*/ 18 w 38"/>
                    <a:gd name="T55" fmla="*/ 7 h 24"/>
                    <a:gd name="T56" fmla="*/ 20 w 38"/>
                    <a:gd name="T57" fmla="*/ 6 h 24"/>
                    <a:gd name="T58" fmla="*/ 22 w 38"/>
                    <a:gd name="T59" fmla="*/ 6 h 24"/>
                    <a:gd name="T60" fmla="*/ 23 w 38"/>
                    <a:gd name="T61" fmla="*/ 7 h 24"/>
                    <a:gd name="T62" fmla="*/ 23 w 38"/>
                    <a:gd name="T63" fmla="*/ 8 h 24"/>
                    <a:gd name="T64" fmla="*/ 21 w 38"/>
                    <a:gd name="T65" fmla="*/ 9 h 24"/>
                    <a:gd name="T66" fmla="*/ 36 w 38"/>
                    <a:gd name="T67" fmla="*/ 8 h 24"/>
                    <a:gd name="T68" fmla="*/ 25 w 38"/>
                    <a:gd name="T69" fmla="*/ 2 h 24"/>
                    <a:gd name="T70" fmla="*/ 15 w 38"/>
                    <a:gd name="T71" fmla="*/ 2 h 24"/>
                    <a:gd name="T72" fmla="*/ 4 w 38"/>
                    <a:gd name="T73" fmla="*/ 8 h 24"/>
                    <a:gd name="T74" fmla="*/ 3 w 38"/>
                    <a:gd name="T75" fmla="*/ 15 h 24"/>
                    <a:gd name="T76" fmla="*/ 14 w 38"/>
                    <a:gd name="T77" fmla="*/ 22 h 24"/>
                    <a:gd name="T78" fmla="*/ 24 w 38"/>
                    <a:gd name="T79" fmla="*/ 22 h 24"/>
                    <a:gd name="T80" fmla="*/ 35 w 38"/>
                    <a:gd name="T81" fmla="*/ 15 h 24"/>
                    <a:gd name="T82" fmla="*/ 36 w 38"/>
                    <a:gd name="T83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" h="24">
                      <a:moveTo>
                        <a:pt x="21" y="9"/>
                      </a:moveTo>
                      <a:cubicBezTo>
                        <a:pt x="22" y="10"/>
                        <a:pt x="23" y="10"/>
                        <a:pt x="24" y="11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7" y="9"/>
                        <a:pt x="27" y="9"/>
                        <a:pt x="28" y="10"/>
                      </a:cubicBezTo>
                      <a:cubicBezTo>
                        <a:pt x="28" y="10"/>
                        <a:pt x="28" y="10"/>
                        <a:pt x="29" y="10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8" y="12"/>
                        <a:pt x="27" y="12"/>
                        <a:pt x="27" y="13"/>
                      </a:cubicBezTo>
                      <a:cubicBezTo>
                        <a:pt x="27" y="13"/>
                        <a:pt x="28" y="13"/>
                        <a:pt x="29" y="14"/>
                      </a:cubicBezTo>
                      <a:cubicBezTo>
                        <a:pt x="29" y="14"/>
                        <a:pt x="29" y="14"/>
                        <a:pt x="28" y="15"/>
                      </a:cubicBezTo>
                      <a:cubicBezTo>
                        <a:pt x="25" y="17"/>
                        <a:pt x="24" y="17"/>
                        <a:pt x="21" y="19"/>
                      </a:cubicBezTo>
                      <a:cubicBezTo>
                        <a:pt x="20" y="20"/>
                        <a:pt x="20" y="20"/>
                        <a:pt x="19" y="19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22" y="15"/>
                        <a:pt x="23" y="15"/>
                        <a:pt x="27" y="13"/>
                      </a:cubicBezTo>
                      <a:cubicBezTo>
                        <a:pt x="26" y="12"/>
                        <a:pt x="25" y="11"/>
                        <a:pt x="24" y="11"/>
                      </a:cubicBezTo>
                      <a:cubicBezTo>
                        <a:pt x="20" y="13"/>
                        <a:pt x="19" y="14"/>
                        <a:pt x="16" y="16"/>
                      </a:cubicBezTo>
                      <a:cubicBezTo>
                        <a:pt x="15" y="16"/>
                        <a:pt x="15" y="16"/>
                        <a:pt x="14" y="16"/>
                      </a:cubicBezTo>
                      <a:cubicBezTo>
                        <a:pt x="14" y="16"/>
                        <a:pt x="13" y="15"/>
                        <a:pt x="13" y="15"/>
                      </a:cubicBezTo>
                      <a:cubicBezTo>
                        <a:pt x="12" y="15"/>
                        <a:pt x="12" y="14"/>
                        <a:pt x="13" y="14"/>
                      </a:cubicBezTo>
                      <a:cubicBezTo>
                        <a:pt x="16" y="12"/>
                        <a:pt x="18" y="11"/>
                        <a:pt x="21" y="9"/>
                      </a:cubicBezTo>
                      <a:cubicBezTo>
                        <a:pt x="20" y="8"/>
                        <a:pt x="19" y="8"/>
                        <a:pt x="18" y="7"/>
                      </a:cubicBezTo>
                      <a:cubicBezTo>
                        <a:pt x="15" y="9"/>
                        <a:pt x="14" y="10"/>
                        <a:pt x="10" y="12"/>
                      </a:cubicBezTo>
                      <a:cubicBezTo>
                        <a:pt x="10" y="13"/>
                        <a:pt x="9" y="13"/>
                        <a:pt x="8" y="12"/>
                      </a:cubicBezTo>
                      <a:cubicBezTo>
                        <a:pt x="8" y="12"/>
                        <a:pt x="8" y="12"/>
                        <a:pt x="7" y="12"/>
                      </a:cubicBezTo>
                      <a:cubicBezTo>
                        <a:pt x="7" y="11"/>
                        <a:pt x="7" y="11"/>
                        <a:pt x="7" y="10"/>
                      </a:cubicBezTo>
                      <a:cubicBezTo>
                        <a:pt x="11" y="8"/>
                        <a:pt x="12" y="8"/>
                        <a:pt x="15" y="6"/>
                      </a:cubicBezTo>
                      <a:cubicBezTo>
                        <a:pt x="15" y="6"/>
                        <a:pt x="16" y="6"/>
                        <a:pt x="17" y="6"/>
                      </a:cubicBezTo>
                      <a:cubicBezTo>
                        <a:pt x="17" y="6"/>
                        <a:pt x="18" y="7"/>
                        <a:pt x="18" y="7"/>
                      </a:cubicBezTo>
                      <a:cubicBezTo>
                        <a:pt x="19" y="7"/>
                        <a:pt x="20" y="6"/>
                        <a:pt x="20" y="6"/>
                      </a:cubicBezTo>
                      <a:cubicBezTo>
                        <a:pt x="21" y="6"/>
                        <a:pt x="22" y="6"/>
                        <a:pt x="22" y="6"/>
                      </a:cubicBezTo>
                      <a:cubicBezTo>
                        <a:pt x="23" y="6"/>
                        <a:pt x="23" y="6"/>
                        <a:pt x="23" y="7"/>
                      </a:cubicBezTo>
                      <a:cubicBezTo>
                        <a:pt x="24" y="7"/>
                        <a:pt x="24" y="7"/>
                        <a:pt x="23" y="8"/>
                      </a:cubicBezTo>
                      <a:cubicBezTo>
                        <a:pt x="21" y="9"/>
                        <a:pt x="21" y="9"/>
                        <a:pt x="21" y="9"/>
                      </a:cubicBezTo>
                      <a:moveTo>
                        <a:pt x="36" y="8"/>
                      </a:moveTo>
                      <a:cubicBezTo>
                        <a:pt x="32" y="6"/>
                        <a:pt x="29" y="4"/>
                        <a:pt x="25" y="2"/>
                      </a:cubicBezTo>
                      <a:cubicBezTo>
                        <a:pt x="22" y="0"/>
                        <a:pt x="18" y="0"/>
                        <a:pt x="15" y="2"/>
                      </a:cubicBezTo>
                      <a:cubicBezTo>
                        <a:pt x="11" y="4"/>
                        <a:pt x="7" y="6"/>
                        <a:pt x="4" y="8"/>
                      </a:cubicBezTo>
                      <a:cubicBezTo>
                        <a:pt x="1" y="10"/>
                        <a:pt x="0" y="13"/>
                        <a:pt x="3" y="15"/>
                      </a:cubicBezTo>
                      <a:cubicBezTo>
                        <a:pt x="7" y="17"/>
                        <a:pt x="10" y="20"/>
                        <a:pt x="14" y="22"/>
                      </a:cubicBezTo>
                      <a:cubicBezTo>
                        <a:pt x="17" y="24"/>
                        <a:pt x="21" y="24"/>
                        <a:pt x="24" y="22"/>
                      </a:cubicBezTo>
                      <a:cubicBezTo>
                        <a:pt x="28" y="20"/>
                        <a:pt x="32" y="17"/>
                        <a:pt x="35" y="15"/>
                      </a:cubicBezTo>
                      <a:cubicBezTo>
                        <a:pt x="38" y="13"/>
                        <a:pt x="38" y="10"/>
                        <a:pt x="36" y="8"/>
                      </a:cubicBezTo>
                    </a:path>
                  </a:pathLst>
                </a:custGeom>
                <a:solidFill>
                  <a:srgbClr val="4F4D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1" name="Freeform 196"/>
                <p:cNvSpPr/>
                <p:nvPr/>
              </p:nvSpPr>
              <p:spPr bwMode="auto">
                <a:xfrm>
                  <a:off x="3629" y="1754"/>
                  <a:ext cx="1136" cy="711"/>
                </a:xfrm>
                <a:custGeom>
                  <a:avLst/>
                  <a:gdLst>
                    <a:gd name="T0" fmla="*/ 0 w 1136"/>
                    <a:gd name="T1" fmla="*/ 407 h 711"/>
                    <a:gd name="T2" fmla="*/ 668 w 1136"/>
                    <a:gd name="T3" fmla="*/ 0 h 711"/>
                    <a:gd name="T4" fmla="*/ 1136 w 1136"/>
                    <a:gd name="T5" fmla="*/ 303 h 711"/>
                    <a:gd name="T6" fmla="*/ 466 w 1136"/>
                    <a:gd name="T7" fmla="*/ 711 h 711"/>
                    <a:gd name="T8" fmla="*/ 0 w 1136"/>
                    <a:gd name="T9" fmla="*/ 407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711">
                      <a:moveTo>
                        <a:pt x="0" y="407"/>
                      </a:moveTo>
                      <a:lnTo>
                        <a:pt x="668" y="0"/>
                      </a:lnTo>
                      <a:lnTo>
                        <a:pt x="1136" y="303"/>
                      </a:lnTo>
                      <a:lnTo>
                        <a:pt x="466" y="711"/>
                      </a:lnTo>
                      <a:lnTo>
                        <a:pt x="0" y="40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2" name="Freeform 197"/>
                <p:cNvSpPr/>
                <p:nvPr/>
              </p:nvSpPr>
              <p:spPr bwMode="auto">
                <a:xfrm>
                  <a:off x="3629" y="2161"/>
                  <a:ext cx="466" cy="441"/>
                </a:xfrm>
                <a:custGeom>
                  <a:avLst/>
                  <a:gdLst>
                    <a:gd name="T0" fmla="*/ 466 w 466"/>
                    <a:gd name="T1" fmla="*/ 441 h 441"/>
                    <a:gd name="T2" fmla="*/ 0 w 466"/>
                    <a:gd name="T3" fmla="*/ 138 h 441"/>
                    <a:gd name="T4" fmla="*/ 0 w 466"/>
                    <a:gd name="T5" fmla="*/ 0 h 441"/>
                    <a:gd name="T6" fmla="*/ 466 w 466"/>
                    <a:gd name="T7" fmla="*/ 304 h 441"/>
                    <a:gd name="T8" fmla="*/ 466 w 466"/>
                    <a:gd name="T9" fmla="*/ 441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6" h="441">
                      <a:moveTo>
                        <a:pt x="466" y="441"/>
                      </a:moveTo>
                      <a:lnTo>
                        <a:pt x="0" y="138"/>
                      </a:lnTo>
                      <a:lnTo>
                        <a:pt x="0" y="0"/>
                      </a:lnTo>
                      <a:lnTo>
                        <a:pt x="466" y="304"/>
                      </a:lnTo>
                      <a:lnTo>
                        <a:pt x="466" y="44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3" name="Freeform 198"/>
                <p:cNvSpPr/>
                <p:nvPr/>
              </p:nvSpPr>
              <p:spPr bwMode="auto">
                <a:xfrm>
                  <a:off x="4095" y="2057"/>
                  <a:ext cx="670" cy="545"/>
                </a:xfrm>
                <a:custGeom>
                  <a:avLst/>
                  <a:gdLst>
                    <a:gd name="T0" fmla="*/ 0 w 670"/>
                    <a:gd name="T1" fmla="*/ 545 h 545"/>
                    <a:gd name="T2" fmla="*/ 670 w 670"/>
                    <a:gd name="T3" fmla="*/ 137 h 545"/>
                    <a:gd name="T4" fmla="*/ 670 w 670"/>
                    <a:gd name="T5" fmla="*/ 0 h 545"/>
                    <a:gd name="T6" fmla="*/ 0 w 670"/>
                    <a:gd name="T7" fmla="*/ 408 h 545"/>
                    <a:gd name="T8" fmla="*/ 0 w 670"/>
                    <a:gd name="T9" fmla="*/ 545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0" h="545">
                      <a:moveTo>
                        <a:pt x="0" y="545"/>
                      </a:moveTo>
                      <a:lnTo>
                        <a:pt x="670" y="137"/>
                      </a:lnTo>
                      <a:lnTo>
                        <a:pt x="670" y="0"/>
                      </a:lnTo>
                      <a:lnTo>
                        <a:pt x="0" y="408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BFBE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4" name="Freeform 199"/>
                <p:cNvSpPr/>
                <p:nvPr/>
              </p:nvSpPr>
              <p:spPr bwMode="auto">
                <a:xfrm>
                  <a:off x="4202" y="1773"/>
                  <a:ext cx="305" cy="196"/>
                </a:xfrm>
                <a:custGeom>
                  <a:avLst/>
                  <a:gdLst>
                    <a:gd name="T0" fmla="*/ 0 w 305"/>
                    <a:gd name="T1" fmla="*/ 56 h 196"/>
                    <a:gd name="T2" fmla="*/ 95 w 305"/>
                    <a:gd name="T3" fmla="*/ 0 h 196"/>
                    <a:gd name="T4" fmla="*/ 305 w 305"/>
                    <a:gd name="T5" fmla="*/ 137 h 196"/>
                    <a:gd name="T6" fmla="*/ 213 w 305"/>
                    <a:gd name="T7" fmla="*/ 196 h 196"/>
                    <a:gd name="T8" fmla="*/ 0 w 305"/>
                    <a:gd name="T9" fmla="*/ 5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5" h="196">
                      <a:moveTo>
                        <a:pt x="0" y="56"/>
                      </a:moveTo>
                      <a:lnTo>
                        <a:pt x="95" y="0"/>
                      </a:lnTo>
                      <a:lnTo>
                        <a:pt x="305" y="137"/>
                      </a:lnTo>
                      <a:lnTo>
                        <a:pt x="213" y="19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5" name="Freeform 200"/>
                <p:cNvSpPr/>
                <p:nvPr/>
              </p:nvSpPr>
              <p:spPr bwMode="auto">
                <a:xfrm>
                  <a:off x="4202" y="1773"/>
                  <a:ext cx="305" cy="194"/>
                </a:xfrm>
                <a:custGeom>
                  <a:avLst/>
                  <a:gdLst>
                    <a:gd name="T0" fmla="*/ 305 w 305"/>
                    <a:gd name="T1" fmla="*/ 137 h 194"/>
                    <a:gd name="T2" fmla="*/ 95 w 305"/>
                    <a:gd name="T3" fmla="*/ 0 h 194"/>
                    <a:gd name="T4" fmla="*/ 0 w 305"/>
                    <a:gd name="T5" fmla="*/ 56 h 194"/>
                    <a:gd name="T6" fmla="*/ 213 w 305"/>
                    <a:gd name="T7" fmla="*/ 194 h 194"/>
                    <a:gd name="T8" fmla="*/ 305 w 305"/>
                    <a:gd name="T9" fmla="*/ 137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5" h="194">
                      <a:moveTo>
                        <a:pt x="305" y="137"/>
                      </a:moveTo>
                      <a:lnTo>
                        <a:pt x="95" y="0"/>
                      </a:lnTo>
                      <a:lnTo>
                        <a:pt x="0" y="56"/>
                      </a:lnTo>
                      <a:lnTo>
                        <a:pt x="213" y="194"/>
                      </a:lnTo>
                      <a:lnTo>
                        <a:pt x="305" y="13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6" name="Freeform 201"/>
                <p:cNvSpPr/>
                <p:nvPr/>
              </p:nvSpPr>
              <p:spPr bwMode="auto">
                <a:xfrm>
                  <a:off x="4427" y="1919"/>
                  <a:ext cx="305" cy="195"/>
                </a:xfrm>
                <a:custGeom>
                  <a:avLst/>
                  <a:gdLst>
                    <a:gd name="T0" fmla="*/ 0 w 305"/>
                    <a:gd name="T1" fmla="*/ 57 h 195"/>
                    <a:gd name="T2" fmla="*/ 94 w 305"/>
                    <a:gd name="T3" fmla="*/ 0 h 195"/>
                    <a:gd name="T4" fmla="*/ 305 w 305"/>
                    <a:gd name="T5" fmla="*/ 138 h 195"/>
                    <a:gd name="T6" fmla="*/ 210 w 305"/>
                    <a:gd name="T7" fmla="*/ 195 h 195"/>
                    <a:gd name="T8" fmla="*/ 0 w 305"/>
                    <a:gd name="T9" fmla="*/ 57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5" h="195">
                      <a:moveTo>
                        <a:pt x="0" y="57"/>
                      </a:moveTo>
                      <a:lnTo>
                        <a:pt x="94" y="0"/>
                      </a:lnTo>
                      <a:lnTo>
                        <a:pt x="305" y="138"/>
                      </a:lnTo>
                      <a:lnTo>
                        <a:pt x="210" y="195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7" name="Freeform 202"/>
                <p:cNvSpPr/>
                <p:nvPr/>
              </p:nvSpPr>
              <p:spPr bwMode="auto">
                <a:xfrm>
                  <a:off x="4427" y="1919"/>
                  <a:ext cx="305" cy="195"/>
                </a:xfrm>
                <a:custGeom>
                  <a:avLst/>
                  <a:gdLst>
                    <a:gd name="T0" fmla="*/ 305 w 305"/>
                    <a:gd name="T1" fmla="*/ 138 h 195"/>
                    <a:gd name="T2" fmla="*/ 94 w 305"/>
                    <a:gd name="T3" fmla="*/ 0 h 195"/>
                    <a:gd name="T4" fmla="*/ 0 w 305"/>
                    <a:gd name="T5" fmla="*/ 57 h 195"/>
                    <a:gd name="T6" fmla="*/ 210 w 305"/>
                    <a:gd name="T7" fmla="*/ 195 h 195"/>
                    <a:gd name="T8" fmla="*/ 305 w 305"/>
                    <a:gd name="T9" fmla="*/ 138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5" h="195">
                      <a:moveTo>
                        <a:pt x="305" y="138"/>
                      </a:moveTo>
                      <a:lnTo>
                        <a:pt x="94" y="0"/>
                      </a:lnTo>
                      <a:lnTo>
                        <a:pt x="0" y="57"/>
                      </a:lnTo>
                      <a:lnTo>
                        <a:pt x="210" y="195"/>
                      </a:lnTo>
                      <a:lnTo>
                        <a:pt x="305" y="138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8" name="Freeform 203"/>
                <p:cNvSpPr/>
                <p:nvPr/>
              </p:nvSpPr>
              <p:spPr bwMode="auto">
                <a:xfrm>
                  <a:off x="4093" y="1839"/>
                  <a:ext cx="308" cy="194"/>
                </a:xfrm>
                <a:custGeom>
                  <a:avLst/>
                  <a:gdLst>
                    <a:gd name="T0" fmla="*/ 0 w 308"/>
                    <a:gd name="T1" fmla="*/ 57 h 194"/>
                    <a:gd name="T2" fmla="*/ 95 w 308"/>
                    <a:gd name="T3" fmla="*/ 0 h 194"/>
                    <a:gd name="T4" fmla="*/ 308 w 308"/>
                    <a:gd name="T5" fmla="*/ 137 h 194"/>
                    <a:gd name="T6" fmla="*/ 213 w 308"/>
                    <a:gd name="T7" fmla="*/ 194 h 194"/>
                    <a:gd name="T8" fmla="*/ 0 w 308"/>
                    <a:gd name="T9" fmla="*/ 57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94">
                      <a:moveTo>
                        <a:pt x="0" y="57"/>
                      </a:moveTo>
                      <a:lnTo>
                        <a:pt x="95" y="0"/>
                      </a:lnTo>
                      <a:lnTo>
                        <a:pt x="308" y="137"/>
                      </a:lnTo>
                      <a:lnTo>
                        <a:pt x="213" y="194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9" name="Freeform 204"/>
                <p:cNvSpPr/>
                <p:nvPr/>
              </p:nvSpPr>
              <p:spPr bwMode="auto">
                <a:xfrm>
                  <a:off x="4093" y="1839"/>
                  <a:ext cx="308" cy="194"/>
                </a:xfrm>
                <a:custGeom>
                  <a:avLst/>
                  <a:gdLst>
                    <a:gd name="T0" fmla="*/ 308 w 308"/>
                    <a:gd name="T1" fmla="*/ 137 h 194"/>
                    <a:gd name="T2" fmla="*/ 95 w 308"/>
                    <a:gd name="T3" fmla="*/ 0 h 194"/>
                    <a:gd name="T4" fmla="*/ 0 w 308"/>
                    <a:gd name="T5" fmla="*/ 57 h 194"/>
                    <a:gd name="T6" fmla="*/ 213 w 308"/>
                    <a:gd name="T7" fmla="*/ 194 h 194"/>
                    <a:gd name="T8" fmla="*/ 308 w 308"/>
                    <a:gd name="T9" fmla="*/ 137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94">
                      <a:moveTo>
                        <a:pt x="308" y="137"/>
                      </a:moveTo>
                      <a:lnTo>
                        <a:pt x="95" y="0"/>
                      </a:lnTo>
                      <a:lnTo>
                        <a:pt x="0" y="57"/>
                      </a:lnTo>
                      <a:lnTo>
                        <a:pt x="213" y="194"/>
                      </a:lnTo>
                      <a:lnTo>
                        <a:pt x="308" y="13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90" name="Freeform 206"/>
              <p:cNvSpPr/>
              <p:nvPr/>
            </p:nvSpPr>
            <p:spPr bwMode="auto">
              <a:xfrm>
                <a:off x="6854825" y="3152775"/>
                <a:ext cx="487363" cy="307975"/>
              </a:xfrm>
              <a:custGeom>
                <a:avLst/>
                <a:gdLst>
                  <a:gd name="T0" fmla="*/ 0 w 307"/>
                  <a:gd name="T1" fmla="*/ 57 h 194"/>
                  <a:gd name="T2" fmla="*/ 94 w 307"/>
                  <a:gd name="T3" fmla="*/ 0 h 194"/>
                  <a:gd name="T4" fmla="*/ 307 w 307"/>
                  <a:gd name="T5" fmla="*/ 137 h 194"/>
                  <a:gd name="T6" fmla="*/ 213 w 307"/>
                  <a:gd name="T7" fmla="*/ 194 h 194"/>
                  <a:gd name="T8" fmla="*/ 0 w 307"/>
                  <a:gd name="T9" fmla="*/ 5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94">
                    <a:moveTo>
                      <a:pt x="0" y="57"/>
                    </a:moveTo>
                    <a:lnTo>
                      <a:pt x="94" y="0"/>
                    </a:lnTo>
                    <a:lnTo>
                      <a:pt x="307" y="137"/>
                    </a:lnTo>
                    <a:lnTo>
                      <a:pt x="213" y="194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07"/>
              <p:cNvSpPr/>
              <p:nvPr/>
            </p:nvSpPr>
            <p:spPr bwMode="auto">
              <a:xfrm>
                <a:off x="6854825" y="3152775"/>
                <a:ext cx="487363" cy="307975"/>
              </a:xfrm>
              <a:custGeom>
                <a:avLst/>
                <a:gdLst>
                  <a:gd name="T0" fmla="*/ 307 w 307"/>
                  <a:gd name="T1" fmla="*/ 137 h 194"/>
                  <a:gd name="T2" fmla="*/ 94 w 307"/>
                  <a:gd name="T3" fmla="*/ 0 h 194"/>
                  <a:gd name="T4" fmla="*/ 0 w 307"/>
                  <a:gd name="T5" fmla="*/ 57 h 194"/>
                  <a:gd name="T6" fmla="*/ 213 w 307"/>
                  <a:gd name="T7" fmla="*/ 194 h 194"/>
                  <a:gd name="T8" fmla="*/ 307 w 307"/>
                  <a:gd name="T9" fmla="*/ 1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94">
                    <a:moveTo>
                      <a:pt x="307" y="137"/>
                    </a:moveTo>
                    <a:lnTo>
                      <a:pt x="94" y="0"/>
                    </a:lnTo>
                    <a:lnTo>
                      <a:pt x="0" y="57"/>
                    </a:lnTo>
                    <a:lnTo>
                      <a:pt x="213" y="194"/>
                    </a:lnTo>
                    <a:lnTo>
                      <a:pt x="307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08"/>
              <p:cNvSpPr/>
              <p:nvPr/>
            </p:nvSpPr>
            <p:spPr bwMode="auto">
              <a:xfrm>
                <a:off x="6329363" y="3024188"/>
                <a:ext cx="484188" cy="309563"/>
              </a:xfrm>
              <a:custGeom>
                <a:avLst/>
                <a:gdLst>
                  <a:gd name="T0" fmla="*/ 0 w 305"/>
                  <a:gd name="T1" fmla="*/ 57 h 195"/>
                  <a:gd name="T2" fmla="*/ 92 w 305"/>
                  <a:gd name="T3" fmla="*/ 0 h 195"/>
                  <a:gd name="T4" fmla="*/ 305 w 305"/>
                  <a:gd name="T5" fmla="*/ 138 h 195"/>
                  <a:gd name="T6" fmla="*/ 210 w 305"/>
                  <a:gd name="T7" fmla="*/ 195 h 195"/>
                  <a:gd name="T8" fmla="*/ 0 w 305"/>
                  <a:gd name="T9" fmla="*/ 5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5">
                    <a:moveTo>
                      <a:pt x="0" y="57"/>
                    </a:moveTo>
                    <a:lnTo>
                      <a:pt x="92" y="0"/>
                    </a:lnTo>
                    <a:lnTo>
                      <a:pt x="305" y="138"/>
                    </a:lnTo>
                    <a:lnTo>
                      <a:pt x="210" y="195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09"/>
              <p:cNvSpPr/>
              <p:nvPr/>
            </p:nvSpPr>
            <p:spPr bwMode="auto">
              <a:xfrm>
                <a:off x="6329363" y="3024188"/>
                <a:ext cx="484188" cy="309563"/>
              </a:xfrm>
              <a:custGeom>
                <a:avLst/>
                <a:gdLst>
                  <a:gd name="T0" fmla="*/ 305 w 305"/>
                  <a:gd name="T1" fmla="*/ 138 h 195"/>
                  <a:gd name="T2" fmla="*/ 92 w 305"/>
                  <a:gd name="T3" fmla="*/ 0 h 195"/>
                  <a:gd name="T4" fmla="*/ 0 w 305"/>
                  <a:gd name="T5" fmla="*/ 57 h 195"/>
                  <a:gd name="T6" fmla="*/ 210 w 305"/>
                  <a:gd name="T7" fmla="*/ 195 h 195"/>
                  <a:gd name="T8" fmla="*/ 305 w 305"/>
                  <a:gd name="T9" fmla="*/ 13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5">
                    <a:moveTo>
                      <a:pt x="305" y="138"/>
                    </a:moveTo>
                    <a:lnTo>
                      <a:pt x="92" y="0"/>
                    </a:lnTo>
                    <a:lnTo>
                      <a:pt x="0" y="57"/>
                    </a:lnTo>
                    <a:lnTo>
                      <a:pt x="210" y="195"/>
                    </a:lnTo>
                    <a:lnTo>
                      <a:pt x="305" y="138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0"/>
              <p:cNvSpPr/>
              <p:nvPr/>
            </p:nvSpPr>
            <p:spPr bwMode="auto">
              <a:xfrm>
                <a:off x="6681788" y="3254375"/>
                <a:ext cx="488950" cy="312738"/>
              </a:xfrm>
              <a:custGeom>
                <a:avLst/>
                <a:gdLst>
                  <a:gd name="T0" fmla="*/ 0 w 308"/>
                  <a:gd name="T1" fmla="*/ 59 h 197"/>
                  <a:gd name="T2" fmla="*/ 95 w 308"/>
                  <a:gd name="T3" fmla="*/ 0 h 197"/>
                  <a:gd name="T4" fmla="*/ 308 w 308"/>
                  <a:gd name="T5" fmla="*/ 137 h 197"/>
                  <a:gd name="T6" fmla="*/ 213 w 308"/>
                  <a:gd name="T7" fmla="*/ 197 h 197"/>
                  <a:gd name="T8" fmla="*/ 0 w 308"/>
                  <a:gd name="T9" fmla="*/ 5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97">
                    <a:moveTo>
                      <a:pt x="0" y="59"/>
                    </a:moveTo>
                    <a:lnTo>
                      <a:pt x="95" y="0"/>
                    </a:lnTo>
                    <a:lnTo>
                      <a:pt x="308" y="137"/>
                    </a:lnTo>
                    <a:lnTo>
                      <a:pt x="213" y="197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1"/>
              <p:cNvSpPr/>
              <p:nvPr/>
            </p:nvSpPr>
            <p:spPr bwMode="auto">
              <a:xfrm>
                <a:off x="6681788" y="3254375"/>
                <a:ext cx="488950" cy="312738"/>
              </a:xfrm>
              <a:custGeom>
                <a:avLst/>
                <a:gdLst>
                  <a:gd name="T0" fmla="*/ 308 w 308"/>
                  <a:gd name="T1" fmla="*/ 137 h 197"/>
                  <a:gd name="T2" fmla="*/ 95 w 308"/>
                  <a:gd name="T3" fmla="*/ 0 h 197"/>
                  <a:gd name="T4" fmla="*/ 0 w 308"/>
                  <a:gd name="T5" fmla="*/ 59 h 197"/>
                  <a:gd name="T6" fmla="*/ 213 w 308"/>
                  <a:gd name="T7" fmla="*/ 197 h 197"/>
                  <a:gd name="T8" fmla="*/ 308 w 308"/>
                  <a:gd name="T9" fmla="*/ 13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97">
                    <a:moveTo>
                      <a:pt x="308" y="137"/>
                    </a:moveTo>
                    <a:lnTo>
                      <a:pt x="95" y="0"/>
                    </a:lnTo>
                    <a:lnTo>
                      <a:pt x="0" y="59"/>
                    </a:lnTo>
                    <a:lnTo>
                      <a:pt x="213" y="197"/>
                    </a:lnTo>
                    <a:lnTo>
                      <a:pt x="308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12"/>
              <p:cNvSpPr/>
              <p:nvPr/>
            </p:nvSpPr>
            <p:spPr bwMode="auto">
              <a:xfrm>
                <a:off x="6156325" y="3130550"/>
                <a:ext cx="484188" cy="307975"/>
              </a:xfrm>
              <a:custGeom>
                <a:avLst/>
                <a:gdLst>
                  <a:gd name="T0" fmla="*/ 0 w 305"/>
                  <a:gd name="T1" fmla="*/ 57 h 194"/>
                  <a:gd name="T2" fmla="*/ 94 w 305"/>
                  <a:gd name="T3" fmla="*/ 0 h 194"/>
                  <a:gd name="T4" fmla="*/ 305 w 305"/>
                  <a:gd name="T5" fmla="*/ 137 h 194"/>
                  <a:gd name="T6" fmla="*/ 210 w 305"/>
                  <a:gd name="T7" fmla="*/ 194 h 194"/>
                  <a:gd name="T8" fmla="*/ 0 w 305"/>
                  <a:gd name="T9" fmla="*/ 5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0" y="57"/>
                    </a:moveTo>
                    <a:lnTo>
                      <a:pt x="94" y="0"/>
                    </a:lnTo>
                    <a:lnTo>
                      <a:pt x="305" y="137"/>
                    </a:lnTo>
                    <a:lnTo>
                      <a:pt x="210" y="194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13"/>
              <p:cNvSpPr/>
              <p:nvPr/>
            </p:nvSpPr>
            <p:spPr bwMode="auto">
              <a:xfrm>
                <a:off x="6156325" y="3130550"/>
                <a:ext cx="484188" cy="307975"/>
              </a:xfrm>
              <a:custGeom>
                <a:avLst/>
                <a:gdLst>
                  <a:gd name="T0" fmla="*/ 305 w 305"/>
                  <a:gd name="T1" fmla="*/ 137 h 194"/>
                  <a:gd name="T2" fmla="*/ 94 w 305"/>
                  <a:gd name="T3" fmla="*/ 0 h 194"/>
                  <a:gd name="T4" fmla="*/ 0 w 305"/>
                  <a:gd name="T5" fmla="*/ 57 h 194"/>
                  <a:gd name="T6" fmla="*/ 210 w 305"/>
                  <a:gd name="T7" fmla="*/ 194 h 194"/>
                  <a:gd name="T8" fmla="*/ 305 w 305"/>
                  <a:gd name="T9" fmla="*/ 1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305" y="137"/>
                    </a:moveTo>
                    <a:lnTo>
                      <a:pt x="94" y="0"/>
                    </a:lnTo>
                    <a:lnTo>
                      <a:pt x="0" y="57"/>
                    </a:lnTo>
                    <a:lnTo>
                      <a:pt x="210" y="194"/>
                    </a:lnTo>
                    <a:lnTo>
                      <a:pt x="305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14"/>
              <p:cNvSpPr/>
              <p:nvPr/>
            </p:nvSpPr>
            <p:spPr bwMode="auto">
              <a:xfrm>
                <a:off x="6513513" y="3359150"/>
                <a:ext cx="484188" cy="312738"/>
              </a:xfrm>
              <a:custGeom>
                <a:avLst/>
                <a:gdLst>
                  <a:gd name="T0" fmla="*/ 0 w 305"/>
                  <a:gd name="T1" fmla="*/ 59 h 197"/>
                  <a:gd name="T2" fmla="*/ 94 w 305"/>
                  <a:gd name="T3" fmla="*/ 0 h 197"/>
                  <a:gd name="T4" fmla="*/ 305 w 305"/>
                  <a:gd name="T5" fmla="*/ 138 h 197"/>
                  <a:gd name="T6" fmla="*/ 210 w 305"/>
                  <a:gd name="T7" fmla="*/ 197 h 197"/>
                  <a:gd name="T8" fmla="*/ 0 w 305"/>
                  <a:gd name="T9" fmla="*/ 5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7">
                    <a:moveTo>
                      <a:pt x="0" y="59"/>
                    </a:moveTo>
                    <a:lnTo>
                      <a:pt x="94" y="0"/>
                    </a:lnTo>
                    <a:lnTo>
                      <a:pt x="305" y="138"/>
                    </a:lnTo>
                    <a:lnTo>
                      <a:pt x="210" y="197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15"/>
              <p:cNvSpPr/>
              <p:nvPr/>
            </p:nvSpPr>
            <p:spPr bwMode="auto">
              <a:xfrm>
                <a:off x="6513513" y="3359150"/>
                <a:ext cx="484188" cy="312738"/>
              </a:xfrm>
              <a:custGeom>
                <a:avLst/>
                <a:gdLst>
                  <a:gd name="T0" fmla="*/ 305 w 305"/>
                  <a:gd name="T1" fmla="*/ 138 h 197"/>
                  <a:gd name="T2" fmla="*/ 94 w 305"/>
                  <a:gd name="T3" fmla="*/ 0 h 197"/>
                  <a:gd name="T4" fmla="*/ 0 w 305"/>
                  <a:gd name="T5" fmla="*/ 59 h 197"/>
                  <a:gd name="T6" fmla="*/ 210 w 305"/>
                  <a:gd name="T7" fmla="*/ 197 h 197"/>
                  <a:gd name="T8" fmla="*/ 305 w 305"/>
                  <a:gd name="T9" fmla="*/ 13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7">
                    <a:moveTo>
                      <a:pt x="305" y="138"/>
                    </a:moveTo>
                    <a:lnTo>
                      <a:pt x="94" y="0"/>
                    </a:lnTo>
                    <a:lnTo>
                      <a:pt x="0" y="59"/>
                    </a:lnTo>
                    <a:lnTo>
                      <a:pt x="210" y="197"/>
                    </a:lnTo>
                    <a:lnTo>
                      <a:pt x="305" y="138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16"/>
              <p:cNvSpPr/>
              <p:nvPr/>
            </p:nvSpPr>
            <p:spPr bwMode="auto">
              <a:xfrm>
                <a:off x="5983288" y="3235325"/>
                <a:ext cx="484188" cy="307975"/>
              </a:xfrm>
              <a:custGeom>
                <a:avLst/>
                <a:gdLst>
                  <a:gd name="T0" fmla="*/ 0 w 305"/>
                  <a:gd name="T1" fmla="*/ 57 h 194"/>
                  <a:gd name="T2" fmla="*/ 95 w 305"/>
                  <a:gd name="T3" fmla="*/ 0 h 194"/>
                  <a:gd name="T4" fmla="*/ 305 w 305"/>
                  <a:gd name="T5" fmla="*/ 137 h 194"/>
                  <a:gd name="T6" fmla="*/ 211 w 305"/>
                  <a:gd name="T7" fmla="*/ 194 h 194"/>
                  <a:gd name="T8" fmla="*/ 0 w 305"/>
                  <a:gd name="T9" fmla="*/ 5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0" y="57"/>
                    </a:moveTo>
                    <a:lnTo>
                      <a:pt x="95" y="0"/>
                    </a:lnTo>
                    <a:lnTo>
                      <a:pt x="305" y="137"/>
                    </a:lnTo>
                    <a:lnTo>
                      <a:pt x="211" y="194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17"/>
              <p:cNvSpPr/>
              <p:nvPr/>
            </p:nvSpPr>
            <p:spPr bwMode="auto">
              <a:xfrm>
                <a:off x="5983288" y="3235325"/>
                <a:ext cx="484188" cy="307975"/>
              </a:xfrm>
              <a:custGeom>
                <a:avLst/>
                <a:gdLst>
                  <a:gd name="T0" fmla="*/ 305 w 305"/>
                  <a:gd name="T1" fmla="*/ 137 h 194"/>
                  <a:gd name="T2" fmla="*/ 95 w 305"/>
                  <a:gd name="T3" fmla="*/ 0 h 194"/>
                  <a:gd name="T4" fmla="*/ 0 w 305"/>
                  <a:gd name="T5" fmla="*/ 57 h 194"/>
                  <a:gd name="T6" fmla="*/ 211 w 305"/>
                  <a:gd name="T7" fmla="*/ 194 h 194"/>
                  <a:gd name="T8" fmla="*/ 305 w 305"/>
                  <a:gd name="T9" fmla="*/ 1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305" y="137"/>
                    </a:moveTo>
                    <a:lnTo>
                      <a:pt x="95" y="0"/>
                    </a:lnTo>
                    <a:lnTo>
                      <a:pt x="0" y="57"/>
                    </a:lnTo>
                    <a:lnTo>
                      <a:pt x="211" y="194"/>
                    </a:lnTo>
                    <a:lnTo>
                      <a:pt x="305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18"/>
              <p:cNvSpPr/>
              <p:nvPr/>
            </p:nvSpPr>
            <p:spPr bwMode="auto">
              <a:xfrm>
                <a:off x="6340475" y="3465513"/>
                <a:ext cx="484188" cy="307975"/>
              </a:xfrm>
              <a:custGeom>
                <a:avLst/>
                <a:gdLst>
                  <a:gd name="T0" fmla="*/ 0 w 305"/>
                  <a:gd name="T1" fmla="*/ 56 h 194"/>
                  <a:gd name="T2" fmla="*/ 94 w 305"/>
                  <a:gd name="T3" fmla="*/ 0 h 194"/>
                  <a:gd name="T4" fmla="*/ 305 w 305"/>
                  <a:gd name="T5" fmla="*/ 137 h 194"/>
                  <a:gd name="T6" fmla="*/ 210 w 305"/>
                  <a:gd name="T7" fmla="*/ 194 h 194"/>
                  <a:gd name="T8" fmla="*/ 0 w 305"/>
                  <a:gd name="T9" fmla="*/ 56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0" y="56"/>
                    </a:moveTo>
                    <a:lnTo>
                      <a:pt x="94" y="0"/>
                    </a:lnTo>
                    <a:lnTo>
                      <a:pt x="305" y="137"/>
                    </a:lnTo>
                    <a:lnTo>
                      <a:pt x="210" y="194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19"/>
              <p:cNvSpPr/>
              <p:nvPr/>
            </p:nvSpPr>
            <p:spPr bwMode="auto">
              <a:xfrm>
                <a:off x="6340475" y="3465513"/>
                <a:ext cx="484188" cy="307975"/>
              </a:xfrm>
              <a:custGeom>
                <a:avLst/>
                <a:gdLst>
                  <a:gd name="T0" fmla="*/ 305 w 305"/>
                  <a:gd name="T1" fmla="*/ 137 h 194"/>
                  <a:gd name="T2" fmla="*/ 94 w 305"/>
                  <a:gd name="T3" fmla="*/ 0 h 194"/>
                  <a:gd name="T4" fmla="*/ 0 w 305"/>
                  <a:gd name="T5" fmla="*/ 56 h 194"/>
                  <a:gd name="T6" fmla="*/ 210 w 305"/>
                  <a:gd name="T7" fmla="*/ 194 h 194"/>
                  <a:gd name="T8" fmla="*/ 305 w 305"/>
                  <a:gd name="T9" fmla="*/ 1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305" y="137"/>
                    </a:moveTo>
                    <a:lnTo>
                      <a:pt x="94" y="0"/>
                    </a:lnTo>
                    <a:lnTo>
                      <a:pt x="0" y="56"/>
                    </a:lnTo>
                    <a:lnTo>
                      <a:pt x="210" y="194"/>
                    </a:lnTo>
                    <a:lnTo>
                      <a:pt x="305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0"/>
              <p:cNvSpPr/>
              <p:nvPr/>
            </p:nvSpPr>
            <p:spPr bwMode="auto">
              <a:xfrm>
                <a:off x="5810250" y="3336925"/>
                <a:ext cx="484188" cy="312738"/>
              </a:xfrm>
              <a:custGeom>
                <a:avLst/>
                <a:gdLst>
                  <a:gd name="T0" fmla="*/ 0 w 305"/>
                  <a:gd name="T1" fmla="*/ 59 h 197"/>
                  <a:gd name="T2" fmla="*/ 95 w 305"/>
                  <a:gd name="T3" fmla="*/ 0 h 197"/>
                  <a:gd name="T4" fmla="*/ 305 w 305"/>
                  <a:gd name="T5" fmla="*/ 137 h 197"/>
                  <a:gd name="T6" fmla="*/ 213 w 305"/>
                  <a:gd name="T7" fmla="*/ 197 h 197"/>
                  <a:gd name="T8" fmla="*/ 0 w 305"/>
                  <a:gd name="T9" fmla="*/ 5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7">
                    <a:moveTo>
                      <a:pt x="0" y="59"/>
                    </a:moveTo>
                    <a:lnTo>
                      <a:pt x="95" y="0"/>
                    </a:lnTo>
                    <a:lnTo>
                      <a:pt x="305" y="137"/>
                    </a:lnTo>
                    <a:lnTo>
                      <a:pt x="213" y="197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1"/>
              <p:cNvSpPr/>
              <p:nvPr/>
            </p:nvSpPr>
            <p:spPr bwMode="auto">
              <a:xfrm>
                <a:off x="5810250" y="3336925"/>
                <a:ext cx="484188" cy="312738"/>
              </a:xfrm>
              <a:custGeom>
                <a:avLst/>
                <a:gdLst>
                  <a:gd name="T0" fmla="*/ 305 w 305"/>
                  <a:gd name="T1" fmla="*/ 137 h 197"/>
                  <a:gd name="T2" fmla="*/ 95 w 305"/>
                  <a:gd name="T3" fmla="*/ 0 h 197"/>
                  <a:gd name="T4" fmla="*/ 0 w 305"/>
                  <a:gd name="T5" fmla="*/ 59 h 197"/>
                  <a:gd name="T6" fmla="*/ 213 w 305"/>
                  <a:gd name="T7" fmla="*/ 197 h 197"/>
                  <a:gd name="T8" fmla="*/ 305 w 305"/>
                  <a:gd name="T9" fmla="*/ 13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7">
                    <a:moveTo>
                      <a:pt x="305" y="137"/>
                    </a:moveTo>
                    <a:lnTo>
                      <a:pt x="95" y="0"/>
                    </a:lnTo>
                    <a:lnTo>
                      <a:pt x="0" y="59"/>
                    </a:lnTo>
                    <a:lnTo>
                      <a:pt x="213" y="197"/>
                    </a:lnTo>
                    <a:lnTo>
                      <a:pt x="305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22"/>
              <p:cNvSpPr/>
              <p:nvPr/>
            </p:nvSpPr>
            <p:spPr bwMode="auto">
              <a:xfrm>
                <a:off x="6167438" y="3570288"/>
                <a:ext cx="484188" cy="307975"/>
              </a:xfrm>
              <a:custGeom>
                <a:avLst/>
                <a:gdLst>
                  <a:gd name="T0" fmla="*/ 0 w 305"/>
                  <a:gd name="T1" fmla="*/ 57 h 194"/>
                  <a:gd name="T2" fmla="*/ 95 w 305"/>
                  <a:gd name="T3" fmla="*/ 0 h 194"/>
                  <a:gd name="T4" fmla="*/ 305 w 305"/>
                  <a:gd name="T5" fmla="*/ 137 h 194"/>
                  <a:gd name="T6" fmla="*/ 210 w 305"/>
                  <a:gd name="T7" fmla="*/ 194 h 194"/>
                  <a:gd name="T8" fmla="*/ 0 w 305"/>
                  <a:gd name="T9" fmla="*/ 5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0" y="57"/>
                    </a:moveTo>
                    <a:lnTo>
                      <a:pt x="95" y="0"/>
                    </a:lnTo>
                    <a:lnTo>
                      <a:pt x="305" y="137"/>
                    </a:lnTo>
                    <a:lnTo>
                      <a:pt x="210" y="194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23"/>
              <p:cNvSpPr/>
              <p:nvPr/>
            </p:nvSpPr>
            <p:spPr bwMode="auto">
              <a:xfrm>
                <a:off x="6167438" y="3570288"/>
                <a:ext cx="484188" cy="307975"/>
              </a:xfrm>
              <a:custGeom>
                <a:avLst/>
                <a:gdLst>
                  <a:gd name="T0" fmla="*/ 305 w 305"/>
                  <a:gd name="T1" fmla="*/ 137 h 194"/>
                  <a:gd name="T2" fmla="*/ 95 w 305"/>
                  <a:gd name="T3" fmla="*/ 0 h 194"/>
                  <a:gd name="T4" fmla="*/ 0 w 305"/>
                  <a:gd name="T5" fmla="*/ 57 h 194"/>
                  <a:gd name="T6" fmla="*/ 210 w 305"/>
                  <a:gd name="T7" fmla="*/ 194 h 194"/>
                  <a:gd name="T8" fmla="*/ 305 w 305"/>
                  <a:gd name="T9" fmla="*/ 1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194">
                    <a:moveTo>
                      <a:pt x="305" y="137"/>
                    </a:moveTo>
                    <a:lnTo>
                      <a:pt x="95" y="0"/>
                    </a:lnTo>
                    <a:lnTo>
                      <a:pt x="0" y="57"/>
                    </a:lnTo>
                    <a:lnTo>
                      <a:pt x="210" y="194"/>
                    </a:lnTo>
                    <a:lnTo>
                      <a:pt x="305" y="137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24"/>
              <p:cNvSpPr/>
              <p:nvPr/>
            </p:nvSpPr>
            <p:spPr bwMode="auto">
              <a:xfrm>
                <a:off x="5810250" y="3336925"/>
                <a:ext cx="150813" cy="192088"/>
              </a:xfrm>
              <a:custGeom>
                <a:avLst/>
                <a:gdLst>
                  <a:gd name="T0" fmla="*/ 95 w 95"/>
                  <a:gd name="T1" fmla="*/ 0 h 121"/>
                  <a:gd name="T2" fmla="*/ 95 w 95"/>
                  <a:gd name="T3" fmla="*/ 121 h 121"/>
                  <a:gd name="T4" fmla="*/ 0 w 95"/>
                  <a:gd name="T5" fmla="*/ 59 h 121"/>
                  <a:gd name="T6" fmla="*/ 95 w 95"/>
                  <a:gd name="T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21">
                    <a:moveTo>
                      <a:pt x="95" y="0"/>
                    </a:moveTo>
                    <a:lnTo>
                      <a:pt x="95" y="121"/>
                    </a:lnTo>
                    <a:lnTo>
                      <a:pt x="0" y="5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25"/>
              <p:cNvSpPr/>
              <p:nvPr/>
            </p:nvSpPr>
            <p:spPr bwMode="auto">
              <a:xfrm>
                <a:off x="6167438" y="3570288"/>
                <a:ext cx="150813" cy="187325"/>
              </a:xfrm>
              <a:custGeom>
                <a:avLst/>
                <a:gdLst>
                  <a:gd name="T0" fmla="*/ 95 w 95"/>
                  <a:gd name="T1" fmla="*/ 0 h 118"/>
                  <a:gd name="T2" fmla="*/ 95 w 95"/>
                  <a:gd name="T3" fmla="*/ 118 h 118"/>
                  <a:gd name="T4" fmla="*/ 0 w 95"/>
                  <a:gd name="T5" fmla="*/ 57 h 118"/>
                  <a:gd name="T6" fmla="*/ 95 w 95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18">
                    <a:moveTo>
                      <a:pt x="95" y="0"/>
                    </a:moveTo>
                    <a:lnTo>
                      <a:pt x="95" y="118"/>
                    </a:lnTo>
                    <a:lnTo>
                      <a:pt x="0" y="57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26"/>
              <p:cNvSpPr/>
              <p:nvPr/>
            </p:nvSpPr>
            <p:spPr bwMode="auto">
              <a:xfrm>
                <a:off x="5983288" y="3235325"/>
                <a:ext cx="150813" cy="187325"/>
              </a:xfrm>
              <a:custGeom>
                <a:avLst/>
                <a:gdLst>
                  <a:gd name="T0" fmla="*/ 95 w 95"/>
                  <a:gd name="T1" fmla="*/ 0 h 118"/>
                  <a:gd name="T2" fmla="*/ 95 w 95"/>
                  <a:gd name="T3" fmla="*/ 118 h 118"/>
                  <a:gd name="T4" fmla="*/ 0 w 95"/>
                  <a:gd name="T5" fmla="*/ 57 h 118"/>
                  <a:gd name="T6" fmla="*/ 95 w 95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18">
                    <a:moveTo>
                      <a:pt x="95" y="0"/>
                    </a:moveTo>
                    <a:lnTo>
                      <a:pt x="95" y="118"/>
                    </a:lnTo>
                    <a:lnTo>
                      <a:pt x="0" y="57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27"/>
              <p:cNvSpPr/>
              <p:nvPr/>
            </p:nvSpPr>
            <p:spPr bwMode="auto">
              <a:xfrm>
                <a:off x="6340475" y="3465513"/>
                <a:ext cx="149225" cy="187325"/>
              </a:xfrm>
              <a:custGeom>
                <a:avLst/>
                <a:gdLst>
                  <a:gd name="T0" fmla="*/ 94 w 94"/>
                  <a:gd name="T1" fmla="*/ 0 h 118"/>
                  <a:gd name="T2" fmla="*/ 94 w 94"/>
                  <a:gd name="T3" fmla="*/ 118 h 118"/>
                  <a:gd name="T4" fmla="*/ 0 w 94"/>
                  <a:gd name="T5" fmla="*/ 56 h 118"/>
                  <a:gd name="T6" fmla="*/ 94 w 94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18">
                    <a:moveTo>
                      <a:pt x="94" y="0"/>
                    </a:moveTo>
                    <a:lnTo>
                      <a:pt x="94" y="118"/>
                    </a:lnTo>
                    <a:lnTo>
                      <a:pt x="0" y="5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28"/>
              <p:cNvSpPr/>
              <p:nvPr/>
            </p:nvSpPr>
            <p:spPr bwMode="auto">
              <a:xfrm>
                <a:off x="6156325" y="3130550"/>
                <a:ext cx="149225" cy="187325"/>
              </a:xfrm>
              <a:custGeom>
                <a:avLst/>
                <a:gdLst>
                  <a:gd name="T0" fmla="*/ 94 w 94"/>
                  <a:gd name="T1" fmla="*/ 0 h 118"/>
                  <a:gd name="T2" fmla="*/ 94 w 94"/>
                  <a:gd name="T3" fmla="*/ 118 h 118"/>
                  <a:gd name="T4" fmla="*/ 0 w 94"/>
                  <a:gd name="T5" fmla="*/ 57 h 118"/>
                  <a:gd name="T6" fmla="*/ 94 w 94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18">
                    <a:moveTo>
                      <a:pt x="94" y="0"/>
                    </a:moveTo>
                    <a:lnTo>
                      <a:pt x="94" y="118"/>
                    </a:lnTo>
                    <a:lnTo>
                      <a:pt x="0" y="5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29"/>
              <p:cNvSpPr/>
              <p:nvPr/>
            </p:nvSpPr>
            <p:spPr bwMode="auto">
              <a:xfrm>
                <a:off x="6513513" y="3359150"/>
                <a:ext cx="149225" cy="188913"/>
              </a:xfrm>
              <a:custGeom>
                <a:avLst/>
                <a:gdLst>
                  <a:gd name="T0" fmla="*/ 94 w 94"/>
                  <a:gd name="T1" fmla="*/ 0 h 119"/>
                  <a:gd name="T2" fmla="*/ 94 w 94"/>
                  <a:gd name="T3" fmla="*/ 119 h 119"/>
                  <a:gd name="T4" fmla="*/ 0 w 94"/>
                  <a:gd name="T5" fmla="*/ 59 h 119"/>
                  <a:gd name="T6" fmla="*/ 94 w 94"/>
                  <a:gd name="T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19">
                    <a:moveTo>
                      <a:pt x="94" y="0"/>
                    </a:moveTo>
                    <a:lnTo>
                      <a:pt x="94" y="119"/>
                    </a:lnTo>
                    <a:lnTo>
                      <a:pt x="0" y="5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0"/>
              <p:cNvSpPr/>
              <p:nvPr/>
            </p:nvSpPr>
            <p:spPr bwMode="auto">
              <a:xfrm>
                <a:off x="6329363" y="3024188"/>
                <a:ext cx="146050" cy="188913"/>
              </a:xfrm>
              <a:custGeom>
                <a:avLst/>
                <a:gdLst>
                  <a:gd name="T0" fmla="*/ 92 w 92"/>
                  <a:gd name="T1" fmla="*/ 0 h 119"/>
                  <a:gd name="T2" fmla="*/ 92 w 92"/>
                  <a:gd name="T3" fmla="*/ 119 h 119"/>
                  <a:gd name="T4" fmla="*/ 0 w 92"/>
                  <a:gd name="T5" fmla="*/ 57 h 119"/>
                  <a:gd name="T6" fmla="*/ 92 w 92"/>
                  <a:gd name="T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119">
                    <a:moveTo>
                      <a:pt x="92" y="0"/>
                    </a:moveTo>
                    <a:lnTo>
                      <a:pt x="92" y="119"/>
                    </a:lnTo>
                    <a:lnTo>
                      <a:pt x="0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1"/>
              <p:cNvSpPr/>
              <p:nvPr/>
            </p:nvSpPr>
            <p:spPr bwMode="auto">
              <a:xfrm>
                <a:off x="6681788" y="3254375"/>
                <a:ext cx="150813" cy="192088"/>
              </a:xfrm>
              <a:custGeom>
                <a:avLst/>
                <a:gdLst>
                  <a:gd name="T0" fmla="*/ 95 w 95"/>
                  <a:gd name="T1" fmla="*/ 0 h 121"/>
                  <a:gd name="T2" fmla="*/ 95 w 95"/>
                  <a:gd name="T3" fmla="*/ 121 h 121"/>
                  <a:gd name="T4" fmla="*/ 0 w 95"/>
                  <a:gd name="T5" fmla="*/ 59 h 121"/>
                  <a:gd name="T6" fmla="*/ 95 w 95"/>
                  <a:gd name="T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21">
                    <a:moveTo>
                      <a:pt x="95" y="0"/>
                    </a:moveTo>
                    <a:lnTo>
                      <a:pt x="95" y="121"/>
                    </a:lnTo>
                    <a:lnTo>
                      <a:pt x="0" y="5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32"/>
              <p:cNvSpPr/>
              <p:nvPr/>
            </p:nvSpPr>
            <p:spPr bwMode="auto">
              <a:xfrm>
                <a:off x="6497638" y="2919413"/>
                <a:ext cx="150813" cy="187325"/>
              </a:xfrm>
              <a:custGeom>
                <a:avLst/>
                <a:gdLst>
                  <a:gd name="T0" fmla="*/ 95 w 95"/>
                  <a:gd name="T1" fmla="*/ 0 h 118"/>
                  <a:gd name="T2" fmla="*/ 95 w 95"/>
                  <a:gd name="T3" fmla="*/ 118 h 118"/>
                  <a:gd name="T4" fmla="*/ 0 w 95"/>
                  <a:gd name="T5" fmla="*/ 57 h 118"/>
                  <a:gd name="T6" fmla="*/ 95 w 95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18">
                    <a:moveTo>
                      <a:pt x="95" y="0"/>
                    </a:moveTo>
                    <a:lnTo>
                      <a:pt x="95" y="118"/>
                    </a:lnTo>
                    <a:lnTo>
                      <a:pt x="0" y="57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33"/>
              <p:cNvSpPr/>
              <p:nvPr/>
            </p:nvSpPr>
            <p:spPr bwMode="auto">
              <a:xfrm>
                <a:off x="6854825" y="3152775"/>
                <a:ext cx="149225" cy="187325"/>
              </a:xfrm>
              <a:custGeom>
                <a:avLst/>
                <a:gdLst>
                  <a:gd name="T0" fmla="*/ 94 w 94"/>
                  <a:gd name="T1" fmla="*/ 0 h 118"/>
                  <a:gd name="T2" fmla="*/ 94 w 94"/>
                  <a:gd name="T3" fmla="*/ 118 h 118"/>
                  <a:gd name="T4" fmla="*/ 0 w 94"/>
                  <a:gd name="T5" fmla="*/ 57 h 118"/>
                  <a:gd name="T6" fmla="*/ 94 w 94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18">
                    <a:moveTo>
                      <a:pt x="94" y="0"/>
                    </a:moveTo>
                    <a:lnTo>
                      <a:pt x="94" y="118"/>
                    </a:lnTo>
                    <a:lnTo>
                      <a:pt x="0" y="5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34"/>
              <p:cNvSpPr/>
              <p:nvPr/>
            </p:nvSpPr>
            <p:spPr bwMode="auto">
              <a:xfrm>
                <a:off x="6670675" y="2814638"/>
                <a:ext cx="150813" cy="187325"/>
              </a:xfrm>
              <a:custGeom>
                <a:avLst/>
                <a:gdLst>
                  <a:gd name="T0" fmla="*/ 95 w 95"/>
                  <a:gd name="T1" fmla="*/ 0 h 118"/>
                  <a:gd name="T2" fmla="*/ 95 w 95"/>
                  <a:gd name="T3" fmla="*/ 118 h 118"/>
                  <a:gd name="T4" fmla="*/ 0 w 95"/>
                  <a:gd name="T5" fmla="*/ 56 h 118"/>
                  <a:gd name="T6" fmla="*/ 95 w 95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18">
                    <a:moveTo>
                      <a:pt x="95" y="0"/>
                    </a:moveTo>
                    <a:lnTo>
                      <a:pt x="95" y="118"/>
                    </a:lnTo>
                    <a:lnTo>
                      <a:pt x="0" y="56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35"/>
              <p:cNvSpPr/>
              <p:nvPr/>
            </p:nvSpPr>
            <p:spPr bwMode="auto">
              <a:xfrm>
                <a:off x="7027863" y="3046413"/>
                <a:ext cx="149225" cy="188913"/>
              </a:xfrm>
              <a:custGeom>
                <a:avLst/>
                <a:gdLst>
                  <a:gd name="T0" fmla="*/ 94 w 94"/>
                  <a:gd name="T1" fmla="*/ 0 h 119"/>
                  <a:gd name="T2" fmla="*/ 94 w 94"/>
                  <a:gd name="T3" fmla="*/ 119 h 119"/>
                  <a:gd name="T4" fmla="*/ 0 w 94"/>
                  <a:gd name="T5" fmla="*/ 57 h 119"/>
                  <a:gd name="T6" fmla="*/ 94 w 94"/>
                  <a:gd name="T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19">
                    <a:moveTo>
                      <a:pt x="94" y="0"/>
                    </a:moveTo>
                    <a:lnTo>
                      <a:pt x="94" y="119"/>
                    </a:lnTo>
                    <a:lnTo>
                      <a:pt x="0" y="5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BF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9" name="组合 308"/>
            <p:cNvGrpSpPr/>
            <p:nvPr/>
          </p:nvGrpSpPr>
          <p:grpSpPr>
            <a:xfrm>
              <a:off x="9645916" y="1960312"/>
              <a:ext cx="1061395" cy="1056147"/>
              <a:chOff x="6858000" y="1644650"/>
              <a:chExt cx="1284288" cy="12779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5" name="Freeform 251"/>
              <p:cNvSpPr/>
              <p:nvPr/>
            </p:nvSpPr>
            <p:spPr bwMode="auto">
              <a:xfrm>
                <a:off x="6858000" y="1644650"/>
                <a:ext cx="1179513" cy="1225550"/>
              </a:xfrm>
              <a:custGeom>
                <a:avLst/>
                <a:gdLst>
                  <a:gd name="T0" fmla="*/ 314 w 314"/>
                  <a:gd name="T1" fmla="*/ 0 h 326"/>
                  <a:gd name="T2" fmla="*/ 0 w 314"/>
                  <a:gd name="T3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14" h="326">
                    <a:moveTo>
                      <a:pt x="314" y="0"/>
                    </a:moveTo>
                    <a:cubicBezTo>
                      <a:pt x="314" y="0"/>
                      <a:pt x="13" y="246"/>
                      <a:pt x="0" y="326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52"/>
              <p:cNvSpPr/>
              <p:nvPr/>
            </p:nvSpPr>
            <p:spPr bwMode="auto">
              <a:xfrm>
                <a:off x="6896100" y="1662113"/>
                <a:ext cx="1179513" cy="1227138"/>
              </a:xfrm>
              <a:custGeom>
                <a:avLst/>
                <a:gdLst>
                  <a:gd name="T0" fmla="*/ 314 w 314"/>
                  <a:gd name="T1" fmla="*/ 0 h 326"/>
                  <a:gd name="T2" fmla="*/ 0 w 314"/>
                  <a:gd name="T3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14" h="326">
                    <a:moveTo>
                      <a:pt x="314" y="0"/>
                    </a:moveTo>
                    <a:cubicBezTo>
                      <a:pt x="314" y="0"/>
                      <a:pt x="13" y="246"/>
                      <a:pt x="0" y="326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53"/>
              <p:cNvSpPr/>
              <p:nvPr/>
            </p:nvSpPr>
            <p:spPr bwMode="auto">
              <a:xfrm>
                <a:off x="6929438" y="1677988"/>
                <a:ext cx="1179513" cy="1225550"/>
              </a:xfrm>
              <a:custGeom>
                <a:avLst/>
                <a:gdLst>
                  <a:gd name="T0" fmla="*/ 314 w 314"/>
                  <a:gd name="T1" fmla="*/ 0 h 326"/>
                  <a:gd name="T2" fmla="*/ 0 w 314"/>
                  <a:gd name="T3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14" h="326">
                    <a:moveTo>
                      <a:pt x="314" y="0"/>
                    </a:moveTo>
                    <a:cubicBezTo>
                      <a:pt x="314" y="0"/>
                      <a:pt x="13" y="246"/>
                      <a:pt x="0" y="326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54"/>
              <p:cNvSpPr/>
              <p:nvPr/>
            </p:nvSpPr>
            <p:spPr bwMode="auto">
              <a:xfrm>
                <a:off x="6962775" y="1697038"/>
                <a:ext cx="1179513" cy="1225550"/>
              </a:xfrm>
              <a:custGeom>
                <a:avLst/>
                <a:gdLst>
                  <a:gd name="T0" fmla="*/ 314 w 314"/>
                  <a:gd name="T1" fmla="*/ 0 h 326"/>
                  <a:gd name="T2" fmla="*/ 0 w 314"/>
                  <a:gd name="T3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14" h="326">
                    <a:moveTo>
                      <a:pt x="314" y="0"/>
                    </a:moveTo>
                    <a:cubicBezTo>
                      <a:pt x="314" y="0"/>
                      <a:pt x="13" y="246"/>
                      <a:pt x="0" y="326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0" name="组合 309"/>
            <p:cNvGrpSpPr/>
            <p:nvPr/>
          </p:nvGrpSpPr>
          <p:grpSpPr>
            <a:xfrm>
              <a:off x="8650121" y="2049527"/>
              <a:ext cx="974804" cy="1104691"/>
              <a:chOff x="5653088" y="1752600"/>
              <a:chExt cx="1179513" cy="13366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1" name="Freeform 259"/>
              <p:cNvSpPr/>
              <p:nvPr/>
            </p:nvSpPr>
            <p:spPr bwMode="auto">
              <a:xfrm>
                <a:off x="5719763" y="1763713"/>
                <a:ext cx="1011238" cy="1268413"/>
              </a:xfrm>
              <a:custGeom>
                <a:avLst/>
                <a:gdLst>
                  <a:gd name="T0" fmla="*/ 20 w 269"/>
                  <a:gd name="T1" fmla="*/ 0 h 337"/>
                  <a:gd name="T2" fmla="*/ 73 w 269"/>
                  <a:gd name="T3" fmla="*/ 110 h 337"/>
                  <a:gd name="T4" fmla="*/ 269 w 269"/>
                  <a:gd name="T5" fmla="*/ 337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9" h="337">
                    <a:moveTo>
                      <a:pt x="20" y="0"/>
                    </a:moveTo>
                    <a:cubicBezTo>
                      <a:pt x="20" y="0"/>
                      <a:pt x="0" y="61"/>
                      <a:pt x="73" y="110"/>
                    </a:cubicBezTo>
                    <a:cubicBezTo>
                      <a:pt x="149" y="161"/>
                      <a:pt x="257" y="275"/>
                      <a:pt x="269" y="337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60"/>
              <p:cNvSpPr/>
              <p:nvPr/>
            </p:nvSpPr>
            <p:spPr bwMode="auto">
              <a:xfrm>
                <a:off x="5653088" y="1752600"/>
                <a:ext cx="1020763" cy="1260475"/>
              </a:xfrm>
              <a:custGeom>
                <a:avLst/>
                <a:gdLst>
                  <a:gd name="T0" fmla="*/ 22 w 272"/>
                  <a:gd name="T1" fmla="*/ 0 h 335"/>
                  <a:gd name="T2" fmla="*/ 73 w 272"/>
                  <a:gd name="T3" fmla="*/ 117 h 335"/>
                  <a:gd name="T4" fmla="*/ 272 w 272"/>
                  <a:gd name="T5" fmla="*/ 33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2" h="335">
                    <a:moveTo>
                      <a:pt x="22" y="0"/>
                    </a:moveTo>
                    <a:cubicBezTo>
                      <a:pt x="22" y="0"/>
                      <a:pt x="0" y="67"/>
                      <a:pt x="73" y="117"/>
                    </a:cubicBezTo>
                    <a:cubicBezTo>
                      <a:pt x="149" y="168"/>
                      <a:pt x="260" y="272"/>
                      <a:pt x="272" y="335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61"/>
              <p:cNvSpPr/>
              <p:nvPr/>
            </p:nvSpPr>
            <p:spPr bwMode="auto">
              <a:xfrm>
                <a:off x="5780088" y="1774825"/>
                <a:ext cx="1006475" cy="1284288"/>
              </a:xfrm>
              <a:custGeom>
                <a:avLst/>
                <a:gdLst>
                  <a:gd name="T0" fmla="*/ 16 w 268"/>
                  <a:gd name="T1" fmla="*/ 0 h 341"/>
                  <a:gd name="T2" fmla="*/ 72 w 268"/>
                  <a:gd name="T3" fmla="*/ 104 h 341"/>
                  <a:gd name="T4" fmla="*/ 268 w 268"/>
                  <a:gd name="T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" h="341">
                    <a:moveTo>
                      <a:pt x="16" y="0"/>
                    </a:moveTo>
                    <a:cubicBezTo>
                      <a:pt x="16" y="0"/>
                      <a:pt x="0" y="52"/>
                      <a:pt x="72" y="104"/>
                    </a:cubicBezTo>
                    <a:cubicBezTo>
                      <a:pt x="144" y="156"/>
                      <a:pt x="257" y="274"/>
                      <a:pt x="268" y="341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62"/>
              <p:cNvSpPr/>
              <p:nvPr/>
            </p:nvSpPr>
            <p:spPr bwMode="auto">
              <a:xfrm>
                <a:off x="5843588" y="1782763"/>
                <a:ext cx="989013" cy="1306513"/>
              </a:xfrm>
              <a:custGeom>
                <a:avLst/>
                <a:gdLst>
                  <a:gd name="T0" fmla="*/ 12 w 263"/>
                  <a:gd name="T1" fmla="*/ 0 h 347"/>
                  <a:gd name="T2" fmla="*/ 64 w 263"/>
                  <a:gd name="T3" fmla="*/ 96 h 347"/>
                  <a:gd name="T4" fmla="*/ 263 w 263"/>
                  <a:gd name="T5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3" h="347">
                    <a:moveTo>
                      <a:pt x="12" y="0"/>
                    </a:moveTo>
                    <a:cubicBezTo>
                      <a:pt x="12" y="0"/>
                      <a:pt x="0" y="43"/>
                      <a:pt x="64" y="96"/>
                    </a:cubicBezTo>
                    <a:cubicBezTo>
                      <a:pt x="132" y="152"/>
                      <a:pt x="261" y="278"/>
                      <a:pt x="263" y="347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1" name="组合 310"/>
            <p:cNvGrpSpPr/>
            <p:nvPr/>
          </p:nvGrpSpPr>
          <p:grpSpPr>
            <a:xfrm>
              <a:off x="8032176" y="1969496"/>
              <a:ext cx="1465486" cy="1264752"/>
              <a:chOff x="4905375" y="1655763"/>
              <a:chExt cx="1773238" cy="153035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7" name="Freeform 263"/>
              <p:cNvSpPr/>
              <p:nvPr/>
            </p:nvSpPr>
            <p:spPr bwMode="auto">
              <a:xfrm>
                <a:off x="5067300" y="1655763"/>
                <a:ext cx="1611313" cy="1530350"/>
              </a:xfrm>
              <a:custGeom>
                <a:avLst/>
                <a:gdLst>
                  <a:gd name="T0" fmla="*/ 429 w 429"/>
                  <a:gd name="T1" fmla="*/ 407 h 407"/>
                  <a:gd name="T2" fmla="*/ 228 w 429"/>
                  <a:gd name="T3" fmla="*/ 185 h 407"/>
                  <a:gd name="T4" fmla="*/ 0 w 429"/>
                  <a:gd name="T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9" h="407">
                    <a:moveTo>
                      <a:pt x="429" y="407"/>
                    </a:moveTo>
                    <a:cubicBezTo>
                      <a:pt x="429" y="407"/>
                      <a:pt x="387" y="233"/>
                      <a:pt x="228" y="185"/>
                    </a:cubicBezTo>
                    <a:cubicBezTo>
                      <a:pt x="69" y="137"/>
                      <a:pt x="4" y="32"/>
                      <a:pt x="0" y="0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64"/>
              <p:cNvSpPr/>
              <p:nvPr/>
            </p:nvSpPr>
            <p:spPr bwMode="auto">
              <a:xfrm>
                <a:off x="5026025" y="1670050"/>
                <a:ext cx="1584325" cy="1474788"/>
              </a:xfrm>
              <a:custGeom>
                <a:avLst/>
                <a:gdLst>
                  <a:gd name="T0" fmla="*/ 422 w 422"/>
                  <a:gd name="T1" fmla="*/ 392 h 392"/>
                  <a:gd name="T2" fmla="*/ 220 w 422"/>
                  <a:gd name="T3" fmla="*/ 187 h 392"/>
                  <a:gd name="T4" fmla="*/ 0 w 422"/>
                  <a:gd name="T5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" h="392">
                    <a:moveTo>
                      <a:pt x="422" y="392"/>
                    </a:moveTo>
                    <a:cubicBezTo>
                      <a:pt x="422" y="392"/>
                      <a:pt x="379" y="235"/>
                      <a:pt x="220" y="187"/>
                    </a:cubicBezTo>
                    <a:cubicBezTo>
                      <a:pt x="62" y="139"/>
                      <a:pt x="4" y="32"/>
                      <a:pt x="0" y="0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65"/>
              <p:cNvSpPr/>
              <p:nvPr/>
            </p:nvSpPr>
            <p:spPr bwMode="auto">
              <a:xfrm>
                <a:off x="4968875" y="1674813"/>
                <a:ext cx="1577975" cy="1439863"/>
              </a:xfrm>
              <a:custGeom>
                <a:avLst/>
                <a:gdLst>
                  <a:gd name="T0" fmla="*/ 420 w 420"/>
                  <a:gd name="T1" fmla="*/ 383 h 383"/>
                  <a:gd name="T2" fmla="*/ 216 w 420"/>
                  <a:gd name="T3" fmla="*/ 191 h 383"/>
                  <a:gd name="T4" fmla="*/ 0 w 420"/>
                  <a:gd name="T5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383">
                    <a:moveTo>
                      <a:pt x="420" y="383"/>
                    </a:moveTo>
                    <a:cubicBezTo>
                      <a:pt x="420" y="383"/>
                      <a:pt x="375" y="239"/>
                      <a:pt x="216" y="191"/>
                    </a:cubicBezTo>
                    <a:cubicBezTo>
                      <a:pt x="57" y="143"/>
                      <a:pt x="4" y="32"/>
                      <a:pt x="0" y="0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66"/>
              <p:cNvSpPr/>
              <p:nvPr/>
            </p:nvSpPr>
            <p:spPr bwMode="auto">
              <a:xfrm>
                <a:off x="4905375" y="1677988"/>
                <a:ext cx="1570038" cy="1395413"/>
              </a:xfrm>
              <a:custGeom>
                <a:avLst/>
                <a:gdLst>
                  <a:gd name="T0" fmla="*/ 418 w 418"/>
                  <a:gd name="T1" fmla="*/ 371 h 371"/>
                  <a:gd name="T2" fmla="*/ 207 w 418"/>
                  <a:gd name="T3" fmla="*/ 194 h 371"/>
                  <a:gd name="T4" fmla="*/ 0 w 418"/>
                  <a:gd name="T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" h="371">
                    <a:moveTo>
                      <a:pt x="418" y="371"/>
                    </a:moveTo>
                    <a:cubicBezTo>
                      <a:pt x="418" y="371"/>
                      <a:pt x="364" y="247"/>
                      <a:pt x="207" y="194"/>
                    </a:cubicBezTo>
                    <a:cubicBezTo>
                      <a:pt x="61" y="145"/>
                      <a:pt x="4" y="32"/>
                      <a:pt x="0" y="0"/>
                    </a:cubicBezTo>
                  </a:path>
                </a:pathLst>
              </a:custGeom>
              <a:noFill/>
              <a:ln w="30163" cap="rnd">
                <a:solidFill>
                  <a:srgbClr val="EDEDED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2" name="组合 311"/>
            <p:cNvGrpSpPr/>
            <p:nvPr/>
          </p:nvGrpSpPr>
          <p:grpSpPr>
            <a:xfrm>
              <a:off x="8421144" y="1524496"/>
              <a:ext cx="905959" cy="598453"/>
              <a:chOff x="7824789" y="-1520825"/>
              <a:chExt cx="608013" cy="4016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3" name="Freeform 677"/>
              <p:cNvSpPr>
                <a:spLocks noEditPoints="1"/>
              </p:cNvSpPr>
              <p:nvPr/>
            </p:nvSpPr>
            <p:spPr bwMode="auto">
              <a:xfrm>
                <a:off x="7827964" y="-1501775"/>
                <a:ext cx="601663" cy="382588"/>
              </a:xfrm>
              <a:custGeom>
                <a:avLst/>
                <a:gdLst>
                  <a:gd name="T0" fmla="*/ 158 w 160"/>
                  <a:gd name="T1" fmla="*/ 47 h 102"/>
                  <a:gd name="T2" fmla="*/ 157 w 160"/>
                  <a:gd name="T3" fmla="*/ 47 h 102"/>
                  <a:gd name="T4" fmla="*/ 89 w 160"/>
                  <a:gd name="T5" fmla="*/ 3 h 102"/>
                  <a:gd name="T6" fmla="*/ 75 w 160"/>
                  <a:gd name="T7" fmla="*/ 3 h 102"/>
                  <a:gd name="T8" fmla="*/ 3 w 160"/>
                  <a:gd name="T9" fmla="*/ 46 h 102"/>
                  <a:gd name="T10" fmla="*/ 3 w 160"/>
                  <a:gd name="T11" fmla="*/ 47 h 102"/>
                  <a:gd name="T12" fmla="*/ 0 w 160"/>
                  <a:gd name="T13" fmla="*/ 46 h 102"/>
                  <a:gd name="T14" fmla="*/ 0 w 160"/>
                  <a:gd name="T15" fmla="*/ 51 h 102"/>
                  <a:gd name="T16" fmla="*/ 0 w 160"/>
                  <a:gd name="T17" fmla="*/ 51 h 102"/>
                  <a:gd name="T18" fmla="*/ 0 w 160"/>
                  <a:gd name="T19" fmla="*/ 51 h 102"/>
                  <a:gd name="T20" fmla="*/ 0 w 160"/>
                  <a:gd name="T21" fmla="*/ 51 h 102"/>
                  <a:gd name="T22" fmla="*/ 3 w 160"/>
                  <a:gd name="T23" fmla="*/ 55 h 102"/>
                  <a:gd name="T24" fmla="*/ 70 w 160"/>
                  <a:gd name="T25" fmla="*/ 99 h 102"/>
                  <a:gd name="T26" fmla="*/ 85 w 160"/>
                  <a:gd name="T27" fmla="*/ 99 h 102"/>
                  <a:gd name="T28" fmla="*/ 156 w 160"/>
                  <a:gd name="T29" fmla="*/ 56 h 102"/>
                  <a:gd name="T30" fmla="*/ 160 w 160"/>
                  <a:gd name="T31" fmla="*/ 51 h 102"/>
                  <a:gd name="T32" fmla="*/ 160 w 160"/>
                  <a:gd name="T33" fmla="*/ 51 h 102"/>
                  <a:gd name="T34" fmla="*/ 160 w 160"/>
                  <a:gd name="T35" fmla="*/ 46 h 102"/>
                  <a:gd name="T36" fmla="*/ 158 w 160"/>
                  <a:gd name="T37" fmla="*/ 47 h 102"/>
                  <a:gd name="T38" fmla="*/ 20 w 160"/>
                  <a:gd name="T39" fmla="*/ 53 h 102"/>
                  <a:gd name="T40" fmla="*/ 13 w 160"/>
                  <a:gd name="T41" fmla="*/ 53 h 102"/>
                  <a:gd name="T42" fmla="*/ 13 w 160"/>
                  <a:gd name="T43" fmla="*/ 49 h 102"/>
                  <a:gd name="T44" fmla="*/ 20 w 160"/>
                  <a:gd name="T45" fmla="*/ 49 h 102"/>
                  <a:gd name="T46" fmla="*/ 20 w 160"/>
                  <a:gd name="T47" fmla="*/ 53 h 102"/>
                  <a:gd name="T48" fmla="*/ 82 w 160"/>
                  <a:gd name="T49" fmla="*/ 93 h 102"/>
                  <a:gd name="T50" fmla="*/ 74 w 160"/>
                  <a:gd name="T51" fmla="*/ 93 h 102"/>
                  <a:gd name="T52" fmla="*/ 74 w 160"/>
                  <a:gd name="T53" fmla="*/ 88 h 102"/>
                  <a:gd name="T54" fmla="*/ 82 w 160"/>
                  <a:gd name="T55" fmla="*/ 88 h 102"/>
                  <a:gd name="T56" fmla="*/ 82 w 160"/>
                  <a:gd name="T57" fmla="*/ 93 h 102"/>
                  <a:gd name="T58" fmla="*/ 85 w 160"/>
                  <a:gd name="T59" fmla="*/ 14 h 102"/>
                  <a:gd name="T60" fmla="*/ 78 w 160"/>
                  <a:gd name="T61" fmla="*/ 14 h 102"/>
                  <a:gd name="T62" fmla="*/ 78 w 160"/>
                  <a:gd name="T63" fmla="*/ 9 h 102"/>
                  <a:gd name="T64" fmla="*/ 86 w 160"/>
                  <a:gd name="T65" fmla="*/ 9 h 102"/>
                  <a:gd name="T66" fmla="*/ 85 w 160"/>
                  <a:gd name="T67" fmla="*/ 14 h 102"/>
                  <a:gd name="T68" fmla="*/ 147 w 160"/>
                  <a:gd name="T69" fmla="*/ 53 h 102"/>
                  <a:gd name="T70" fmla="*/ 146 w 160"/>
                  <a:gd name="T71" fmla="*/ 54 h 102"/>
                  <a:gd name="T72" fmla="*/ 139 w 160"/>
                  <a:gd name="T73" fmla="*/ 54 h 102"/>
                  <a:gd name="T74" fmla="*/ 139 w 160"/>
                  <a:gd name="T75" fmla="*/ 49 h 102"/>
                  <a:gd name="T76" fmla="*/ 147 w 160"/>
                  <a:gd name="T77" fmla="*/ 49 h 102"/>
                  <a:gd name="T78" fmla="*/ 147 w 160"/>
                  <a:gd name="T79" fmla="*/ 5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0" h="102">
                    <a:moveTo>
                      <a:pt x="158" y="47"/>
                    </a:moveTo>
                    <a:cubicBezTo>
                      <a:pt x="157" y="47"/>
                      <a:pt x="157" y="47"/>
                      <a:pt x="157" y="47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5" y="0"/>
                      <a:pt x="79" y="0"/>
                      <a:pt x="75" y="3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3"/>
                      <a:pt x="1" y="54"/>
                      <a:pt x="3" y="55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74" y="102"/>
                      <a:pt x="81" y="102"/>
                      <a:pt x="85" y="9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9" y="55"/>
                      <a:pt x="160" y="53"/>
                      <a:pt x="160" y="51"/>
                    </a:cubicBezTo>
                    <a:cubicBezTo>
                      <a:pt x="160" y="51"/>
                      <a:pt x="160" y="51"/>
                      <a:pt x="160" y="51"/>
                    </a:cubicBezTo>
                    <a:cubicBezTo>
                      <a:pt x="160" y="46"/>
                      <a:pt x="160" y="46"/>
                      <a:pt x="160" y="46"/>
                    </a:cubicBezTo>
                    <a:lnTo>
                      <a:pt x="158" y="47"/>
                    </a:lnTo>
                    <a:close/>
                    <a:moveTo>
                      <a:pt x="20" y="53"/>
                    </a:moveTo>
                    <a:cubicBezTo>
                      <a:pt x="18" y="55"/>
                      <a:pt x="15" y="55"/>
                      <a:pt x="13" y="53"/>
                    </a:cubicBezTo>
                    <a:cubicBezTo>
                      <a:pt x="11" y="52"/>
                      <a:pt x="11" y="50"/>
                      <a:pt x="13" y="49"/>
                    </a:cubicBezTo>
                    <a:cubicBezTo>
                      <a:pt x="15" y="47"/>
                      <a:pt x="18" y="47"/>
                      <a:pt x="20" y="49"/>
                    </a:cubicBezTo>
                    <a:cubicBezTo>
                      <a:pt x="23" y="50"/>
                      <a:pt x="22" y="52"/>
                      <a:pt x="20" y="53"/>
                    </a:cubicBezTo>
                    <a:close/>
                    <a:moveTo>
                      <a:pt x="82" y="93"/>
                    </a:moveTo>
                    <a:cubicBezTo>
                      <a:pt x="79" y="94"/>
                      <a:pt x="76" y="94"/>
                      <a:pt x="74" y="93"/>
                    </a:cubicBezTo>
                    <a:cubicBezTo>
                      <a:pt x="72" y="92"/>
                      <a:pt x="72" y="90"/>
                      <a:pt x="74" y="88"/>
                    </a:cubicBezTo>
                    <a:cubicBezTo>
                      <a:pt x="76" y="87"/>
                      <a:pt x="80" y="87"/>
                      <a:pt x="82" y="88"/>
                    </a:cubicBezTo>
                    <a:cubicBezTo>
                      <a:pt x="84" y="90"/>
                      <a:pt x="84" y="92"/>
                      <a:pt x="82" y="93"/>
                    </a:cubicBezTo>
                    <a:close/>
                    <a:moveTo>
                      <a:pt x="85" y="14"/>
                    </a:moveTo>
                    <a:cubicBezTo>
                      <a:pt x="83" y="15"/>
                      <a:pt x="80" y="15"/>
                      <a:pt x="78" y="14"/>
                    </a:cubicBezTo>
                    <a:cubicBezTo>
                      <a:pt x="76" y="12"/>
                      <a:pt x="76" y="10"/>
                      <a:pt x="78" y="9"/>
                    </a:cubicBezTo>
                    <a:cubicBezTo>
                      <a:pt x="80" y="8"/>
                      <a:pt x="83" y="8"/>
                      <a:pt x="86" y="9"/>
                    </a:cubicBezTo>
                    <a:cubicBezTo>
                      <a:pt x="88" y="10"/>
                      <a:pt x="87" y="12"/>
                      <a:pt x="85" y="14"/>
                    </a:cubicBezTo>
                    <a:close/>
                    <a:moveTo>
                      <a:pt x="147" y="53"/>
                    </a:moveTo>
                    <a:cubicBezTo>
                      <a:pt x="146" y="54"/>
                      <a:pt x="146" y="54"/>
                      <a:pt x="146" y="54"/>
                    </a:cubicBezTo>
                    <a:cubicBezTo>
                      <a:pt x="144" y="55"/>
                      <a:pt x="141" y="55"/>
                      <a:pt x="139" y="54"/>
                    </a:cubicBezTo>
                    <a:cubicBezTo>
                      <a:pt x="137" y="52"/>
                      <a:pt x="137" y="50"/>
                      <a:pt x="139" y="49"/>
                    </a:cubicBezTo>
                    <a:cubicBezTo>
                      <a:pt x="141" y="47"/>
                      <a:pt x="145" y="47"/>
                      <a:pt x="147" y="49"/>
                    </a:cubicBezTo>
                    <a:cubicBezTo>
                      <a:pt x="149" y="50"/>
                      <a:pt x="149" y="52"/>
                      <a:pt x="147" y="53"/>
                    </a:cubicBez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678"/>
              <p:cNvSpPr>
                <a:spLocks noEditPoints="1"/>
              </p:cNvSpPr>
              <p:nvPr/>
            </p:nvSpPr>
            <p:spPr bwMode="auto">
              <a:xfrm>
                <a:off x="7824789" y="-1520825"/>
                <a:ext cx="608013" cy="382588"/>
              </a:xfrm>
              <a:custGeom>
                <a:avLst/>
                <a:gdLst>
                  <a:gd name="T0" fmla="*/ 14 w 162"/>
                  <a:gd name="T1" fmla="*/ 53 h 102"/>
                  <a:gd name="T2" fmla="*/ 14 w 162"/>
                  <a:gd name="T3" fmla="*/ 48 h 102"/>
                  <a:gd name="T4" fmla="*/ 21 w 162"/>
                  <a:gd name="T5" fmla="*/ 48 h 102"/>
                  <a:gd name="T6" fmla="*/ 21 w 162"/>
                  <a:gd name="T7" fmla="*/ 53 h 102"/>
                  <a:gd name="T8" fmla="*/ 14 w 162"/>
                  <a:gd name="T9" fmla="*/ 53 h 102"/>
                  <a:gd name="T10" fmla="*/ 75 w 162"/>
                  <a:gd name="T11" fmla="*/ 93 h 102"/>
                  <a:gd name="T12" fmla="*/ 75 w 162"/>
                  <a:gd name="T13" fmla="*/ 88 h 102"/>
                  <a:gd name="T14" fmla="*/ 83 w 162"/>
                  <a:gd name="T15" fmla="*/ 88 h 102"/>
                  <a:gd name="T16" fmla="*/ 83 w 162"/>
                  <a:gd name="T17" fmla="*/ 93 h 102"/>
                  <a:gd name="T18" fmla="*/ 75 w 162"/>
                  <a:gd name="T19" fmla="*/ 93 h 102"/>
                  <a:gd name="T20" fmla="*/ 79 w 162"/>
                  <a:gd name="T21" fmla="*/ 13 h 102"/>
                  <a:gd name="T22" fmla="*/ 79 w 162"/>
                  <a:gd name="T23" fmla="*/ 9 h 102"/>
                  <a:gd name="T24" fmla="*/ 87 w 162"/>
                  <a:gd name="T25" fmla="*/ 9 h 102"/>
                  <a:gd name="T26" fmla="*/ 86 w 162"/>
                  <a:gd name="T27" fmla="*/ 14 h 102"/>
                  <a:gd name="T28" fmla="*/ 79 w 162"/>
                  <a:gd name="T29" fmla="*/ 13 h 102"/>
                  <a:gd name="T30" fmla="*/ 140 w 162"/>
                  <a:gd name="T31" fmla="*/ 53 h 102"/>
                  <a:gd name="T32" fmla="*/ 140 w 162"/>
                  <a:gd name="T33" fmla="*/ 48 h 102"/>
                  <a:gd name="T34" fmla="*/ 148 w 162"/>
                  <a:gd name="T35" fmla="*/ 49 h 102"/>
                  <a:gd name="T36" fmla="*/ 148 w 162"/>
                  <a:gd name="T37" fmla="*/ 53 h 102"/>
                  <a:gd name="T38" fmla="*/ 140 w 162"/>
                  <a:gd name="T39" fmla="*/ 53 h 102"/>
                  <a:gd name="T40" fmla="*/ 158 w 162"/>
                  <a:gd name="T41" fmla="*/ 46 h 102"/>
                  <a:gd name="T42" fmla="*/ 90 w 162"/>
                  <a:gd name="T43" fmla="*/ 3 h 102"/>
                  <a:gd name="T44" fmla="*/ 76 w 162"/>
                  <a:gd name="T45" fmla="*/ 2 h 102"/>
                  <a:gd name="T46" fmla="*/ 4 w 162"/>
                  <a:gd name="T47" fmla="*/ 46 h 102"/>
                  <a:gd name="T48" fmla="*/ 4 w 162"/>
                  <a:gd name="T49" fmla="*/ 55 h 102"/>
                  <a:gd name="T50" fmla="*/ 71 w 162"/>
                  <a:gd name="T51" fmla="*/ 99 h 102"/>
                  <a:gd name="T52" fmla="*/ 86 w 162"/>
                  <a:gd name="T53" fmla="*/ 99 h 102"/>
                  <a:gd name="T54" fmla="*/ 157 w 162"/>
                  <a:gd name="T55" fmla="*/ 56 h 102"/>
                  <a:gd name="T56" fmla="*/ 158 w 162"/>
                  <a:gd name="T57" fmla="*/ 4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2" h="102">
                    <a:moveTo>
                      <a:pt x="14" y="53"/>
                    </a:moveTo>
                    <a:cubicBezTo>
                      <a:pt x="12" y="52"/>
                      <a:pt x="12" y="50"/>
                      <a:pt x="14" y="48"/>
                    </a:cubicBezTo>
                    <a:cubicBezTo>
                      <a:pt x="16" y="47"/>
                      <a:pt x="19" y="47"/>
                      <a:pt x="21" y="48"/>
                    </a:cubicBezTo>
                    <a:cubicBezTo>
                      <a:pt x="24" y="50"/>
                      <a:pt x="23" y="52"/>
                      <a:pt x="21" y="53"/>
                    </a:cubicBezTo>
                    <a:cubicBezTo>
                      <a:pt x="19" y="54"/>
                      <a:pt x="16" y="54"/>
                      <a:pt x="14" y="53"/>
                    </a:cubicBezTo>
                    <a:moveTo>
                      <a:pt x="75" y="93"/>
                    </a:moveTo>
                    <a:cubicBezTo>
                      <a:pt x="73" y="91"/>
                      <a:pt x="73" y="89"/>
                      <a:pt x="75" y="88"/>
                    </a:cubicBezTo>
                    <a:cubicBezTo>
                      <a:pt x="77" y="87"/>
                      <a:pt x="81" y="87"/>
                      <a:pt x="83" y="88"/>
                    </a:cubicBezTo>
                    <a:cubicBezTo>
                      <a:pt x="85" y="89"/>
                      <a:pt x="85" y="92"/>
                      <a:pt x="83" y="93"/>
                    </a:cubicBezTo>
                    <a:cubicBezTo>
                      <a:pt x="80" y="94"/>
                      <a:pt x="77" y="94"/>
                      <a:pt x="75" y="93"/>
                    </a:cubicBezTo>
                    <a:moveTo>
                      <a:pt x="79" y="13"/>
                    </a:moveTo>
                    <a:cubicBezTo>
                      <a:pt x="77" y="12"/>
                      <a:pt x="77" y="10"/>
                      <a:pt x="79" y="9"/>
                    </a:cubicBezTo>
                    <a:cubicBezTo>
                      <a:pt x="81" y="7"/>
                      <a:pt x="84" y="7"/>
                      <a:pt x="87" y="9"/>
                    </a:cubicBezTo>
                    <a:cubicBezTo>
                      <a:pt x="89" y="10"/>
                      <a:pt x="88" y="12"/>
                      <a:pt x="86" y="14"/>
                    </a:cubicBezTo>
                    <a:cubicBezTo>
                      <a:pt x="84" y="15"/>
                      <a:pt x="81" y="15"/>
                      <a:pt x="79" y="13"/>
                    </a:cubicBezTo>
                    <a:moveTo>
                      <a:pt x="140" y="53"/>
                    </a:moveTo>
                    <a:cubicBezTo>
                      <a:pt x="138" y="52"/>
                      <a:pt x="138" y="50"/>
                      <a:pt x="140" y="48"/>
                    </a:cubicBezTo>
                    <a:cubicBezTo>
                      <a:pt x="142" y="47"/>
                      <a:pt x="146" y="47"/>
                      <a:pt x="148" y="49"/>
                    </a:cubicBezTo>
                    <a:cubicBezTo>
                      <a:pt x="150" y="50"/>
                      <a:pt x="150" y="52"/>
                      <a:pt x="148" y="53"/>
                    </a:cubicBezTo>
                    <a:cubicBezTo>
                      <a:pt x="145" y="55"/>
                      <a:pt x="142" y="55"/>
                      <a:pt x="140" y="53"/>
                    </a:cubicBezTo>
                    <a:moveTo>
                      <a:pt x="158" y="46"/>
                    </a:moveTo>
                    <a:cubicBezTo>
                      <a:pt x="90" y="3"/>
                      <a:pt x="90" y="3"/>
                      <a:pt x="90" y="3"/>
                    </a:cubicBezTo>
                    <a:cubicBezTo>
                      <a:pt x="86" y="0"/>
                      <a:pt x="80" y="0"/>
                      <a:pt x="76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8"/>
                      <a:pt x="0" y="53"/>
                      <a:pt x="4" y="55"/>
                    </a:cubicBezTo>
                    <a:cubicBezTo>
                      <a:pt x="71" y="99"/>
                      <a:pt x="71" y="99"/>
                      <a:pt x="71" y="99"/>
                    </a:cubicBezTo>
                    <a:cubicBezTo>
                      <a:pt x="75" y="102"/>
                      <a:pt x="82" y="102"/>
                      <a:pt x="86" y="99"/>
                    </a:cubicBezTo>
                    <a:cubicBezTo>
                      <a:pt x="157" y="56"/>
                      <a:pt x="157" y="56"/>
                      <a:pt x="157" y="56"/>
                    </a:cubicBezTo>
                    <a:cubicBezTo>
                      <a:pt x="161" y="53"/>
                      <a:pt x="162" y="49"/>
                      <a:pt x="158" y="46"/>
                    </a:cubicBezTo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679"/>
              <p:cNvSpPr>
                <a:spLocks noEditPoints="1"/>
              </p:cNvSpPr>
              <p:nvPr/>
            </p:nvSpPr>
            <p:spPr bwMode="auto">
              <a:xfrm>
                <a:off x="8328026" y="-1352550"/>
                <a:ext cx="74613" cy="46038"/>
              </a:xfrm>
              <a:custGeom>
                <a:avLst/>
                <a:gdLst>
                  <a:gd name="T0" fmla="*/ 16 w 20"/>
                  <a:gd name="T1" fmla="*/ 2 h 12"/>
                  <a:gd name="T2" fmla="*/ 4 w 20"/>
                  <a:gd name="T3" fmla="*/ 2 h 12"/>
                  <a:gd name="T4" fmla="*/ 4 w 20"/>
                  <a:gd name="T5" fmla="*/ 10 h 12"/>
                  <a:gd name="T6" fmla="*/ 16 w 20"/>
                  <a:gd name="T7" fmla="*/ 10 h 12"/>
                  <a:gd name="T8" fmla="*/ 16 w 20"/>
                  <a:gd name="T9" fmla="*/ 2 h 12"/>
                  <a:gd name="T10" fmla="*/ 14 w 20"/>
                  <a:gd name="T11" fmla="*/ 8 h 12"/>
                  <a:gd name="T12" fmla="*/ 6 w 20"/>
                  <a:gd name="T13" fmla="*/ 8 h 12"/>
                  <a:gd name="T14" fmla="*/ 6 w 20"/>
                  <a:gd name="T15" fmla="*/ 3 h 12"/>
                  <a:gd name="T16" fmla="*/ 14 w 20"/>
                  <a:gd name="T17" fmla="*/ 3 h 12"/>
                  <a:gd name="T18" fmla="*/ 14 w 20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7"/>
                      <a:pt x="4" y="10"/>
                    </a:cubicBezTo>
                    <a:cubicBezTo>
                      <a:pt x="7" y="12"/>
                      <a:pt x="12" y="12"/>
                      <a:pt x="16" y="10"/>
                    </a:cubicBezTo>
                    <a:cubicBezTo>
                      <a:pt x="19" y="8"/>
                      <a:pt x="20" y="4"/>
                      <a:pt x="16" y="2"/>
                    </a:cubicBezTo>
                    <a:close/>
                    <a:moveTo>
                      <a:pt x="14" y="8"/>
                    </a:moveTo>
                    <a:cubicBezTo>
                      <a:pt x="11" y="9"/>
                      <a:pt x="8" y="9"/>
                      <a:pt x="6" y="8"/>
                    </a:cubicBezTo>
                    <a:cubicBezTo>
                      <a:pt x="4" y="7"/>
                      <a:pt x="4" y="5"/>
                      <a:pt x="6" y="3"/>
                    </a:cubicBezTo>
                    <a:cubicBezTo>
                      <a:pt x="8" y="2"/>
                      <a:pt x="12" y="2"/>
                      <a:pt x="14" y="3"/>
                    </a:cubicBezTo>
                    <a:cubicBezTo>
                      <a:pt x="16" y="5"/>
                      <a:pt x="16" y="7"/>
                      <a:pt x="1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680"/>
              <p:cNvSpPr>
                <a:spLocks noEditPoints="1"/>
              </p:cNvSpPr>
              <p:nvPr/>
            </p:nvSpPr>
            <p:spPr bwMode="auto">
              <a:xfrm>
                <a:off x="8099426" y="-1501775"/>
                <a:ext cx="71438" cy="44450"/>
              </a:xfrm>
              <a:custGeom>
                <a:avLst/>
                <a:gdLst>
                  <a:gd name="T0" fmla="*/ 16 w 19"/>
                  <a:gd name="T1" fmla="*/ 2 h 12"/>
                  <a:gd name="T2" fmla="*/ 4 w 19"/>
                  <a:gd name="T3" fmla="*/ 2 h 12"/>
                  <a:gd name="T4" fmla="*/ 3 w 19"/>
                  <a:gd name="T5" fmla="*/ 10 h 12"/>
                  <a:gd name="T6" fmla="*/ 16 w 19"/>
                  <a:gd name="T7" fmla="*/ 10 h 12"/>
                  <a:gd name="T8" fmla="*/ 16 w 19"/>
                  <a:gd name="T9" fmla="*/ 2 h 12"/>
                  <a:gd name="T10" fmla="*/ 13 w 19"/>
                  <a:gd name="T11" fmla="*/ 9 h 12"/>
                  <a:gd name="T12" fmla="*/ 6 w 19"/>
                  <a:gd name="T13" fmla="*/ 8 h 12"/>
                  <a:gd name="T14" fmla="*/ 6 w 19"/>
                  <a:gd name="T15" fmla="*/ 4 h 12"/>
                  <a:gd name="T16" fmla="*/ 14 w 19"/>
                  <a:gd name="T17" fmla="*/ 4 h 12"/>
                  <a:gd name="T18" fmla="*/ 13 w 19"/>
                  <a:gd name="T1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7" y="12"/>
                      <a:pt x="12" y="12"/>
                      <a:pt x="16" y="10"/>
                    </a:cubicBezTo>
                    <a:cubicBezTo>
                      <a:pt x="19" y="8"/>
                      <a:pt x="19" y="4"/>
                      <a:pt x="16" y="2"/>
                    </a:cubicBezTo>
                    <a:close/>
                    <a:moveTo>
                      <a:pt x="13" y="9"/>
                    </a:moveTo>
                    <a:cubicBezTo>
                      <a:pt x="11" y="10"/>
                      <a:pt x="8" y="10"/>
                      <a:pt x="6" y="8"/>
                    </a:cubicBezTo>
                    <a:cubicBezTo>
                      <a:pt x="4" y="7"/>
                      <a:pt x="4" y="5"/>
                      <a:pt x="6" y="4"/>
                    </a:cubicBezTo>
                    <a:cubicBezTo>
                      <a:pt x="8" y="2"/>
                      <a:pt x="11" y="2"/>
                      <a:pt x="14" y="4"/>
                    </a:cubicBezTo>
                    <a:cubicBezTo>
                      <a:pt x="16" y="5"/>
                      <a:pt x="15" y="7"/>
                      <a:pt x="13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681"/>
              <p:cNvSpPr>
                <a:spLocks noEditPoints="1"/>
              </p:cNvSpPr>
              <p:nvPr/>
            </p:nvSpPr>
            <p:spPr bwMode="auto">
              <a:xfrm>
                <a:off x="8083551" y="-1204913"/>
                <a:ext cx="74613" cy="44450"/>
              </a:xfrm>
              <a:custGeom>
                <a:avLst/>
                <a:gdLst>
                  <a:gd name="T0" fmla="*/ 16 w 20"/>
                  <a:gd name="T1" fmla="*/ 2 h 12"/>
                  <a:gd name="T2" fmla="*/ 4 w 20"/>
                  <a:gd name="T3" fmla="*/ 2 h 12"/>
                  <a:gd name="T4" fmla="*/ 4 w 20"/>
                  <a:gd name="T5" fmla="*/ 10 h 12"/>
                  <a:gd name="T6" fmla="*/ 16 w 20"/>
                  <a:gd name="T7" fmla="*/ 10 h 12"/>
                  <a:gd name="T8" fmla="*/ 16 w 20"/>
                  <a:gd name="T9" fmla="*/ 2 h 12"/>
                  <a:gd name="T10" fmla="*/ 14 w 20"/>
                  <a:gd name="T11" fmla="*/ 9 h 12"/>
                  <a:gd name="T12" fmla="*/ 6 w 20"/>
                  <a:gd name="T13" fmla="*/ 9 h 12"/>
                  <a:gd name="T14" fmla="*/ 6 w 20"/>
                  <a:gd name="T15" fmla="*/ 4 h 12"/>
                  <a:gd name="T16" fmla="*/ 14 w 20"/>
                  <a:gd name="T17" fmla="*/ 4 h 12"/>
                  <a:gd name="T18" fmla="*/ 14 w 20"/>
                  <a:gd name="T1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8"/>
                      <a:pt x="4" y="10"/>
                    </a:cubicBezTo>
                    <a:cubicBezTo>
                      <a:pt x="7" y="12"/>
                      <a:pt x="12" y="12"/>
                      <a:pt x="16" y="10"/>
                    </a:cubicBezTo>
                    <a:cubicBezTo>
                      <a:pt x="19" y="8"/>
                      <a:pt x="20" y="4"/>
                      <a:pt x="16" y="2"/>
                    </a:cubicBezTo>
                    <a:close/>
                    <a:moveTo>
                      <a:pt x="14" y="9"/>
                    </a:moveTo>
                    <a:cubicBezTo>
                      <a:pt x="11" y="10"/>
                      <a:pt x="8" y="10"/>
                      <a:pt x="6" y="9"/>
                    </a:cubicBezTo>
                    <a:cubicBezTo>
                      <a:pt x="4" y="7"/>
                      <a:pt x="4" y="5"/>
                      <a:pt x="6" y="4"/>
                    </a:cubicBezTo>
                    <a:cubicBezTo>
                      <a:pt x="8" y="2"/>
                      <a:pt x="12" y="2"/>
                      <a:pt x="14" y="4"/>
                    </a:cubicBezTo>
                    <a:cubicBezTo>
                      <a:pt x="16" y="5"/>
                      <a:pt x="16" y="7"/>
                      <a:pt x="14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682"/>
              <p:cNvSpPr>
                <a:spLocks noEditPoints="1"/>
              </p:cNvSpPr>
              <p:nvPr/>
            </p:nvSpPr>
            <p:spPr bwMode="auto">
              <a:xfrm>
                <a:off x="7854951" y="-1355725"/>
                <a:ext cx="71438" cy="49213"/>
              </a:xfrm>
              <a:custGeom>
                <a:avLst/>
                <a:gdLst>
                  <a:gd name="T0" fmla="*/ 16 w 19"/>
                  <a:gd name="T1" fmla="*/ 3 h 13"/>
                  <a:gd name="T2" fmla="*/ 4 w 19"/>
                  <a:gd name="T3" fmla="*/ 3 h 13"/>
                  <a:gd name="T4" fmla="*/ 3 w 19"/>
                  <a:gd name="T5" fmla="*/ 10 h 13"/>
                  <a:gd name="T6" fmla="*/ 16 w 19"/>
                  <a:gd name="T7" fmla="*/ 10 h 13"/>
                  <a:gd name="T8" fmla="*/ 16 w 19"/>
                  <a:gd name="T9" fmla="*/ 3 h 13"/>
                  <a:gd name="T10" fmla="*/ 13 w 19"/>
                  <a:gd name="T11" fmla="*/ 9 h 13"/>
                  <a:gd name="T12" fmla="*/ 6 w 19"/>
                  <a:gd name="T13" fmla="*/ 9 h 13"/>
                  <a:gd name="T14" fmla="*/ 6 w 19"/>
                  <a:gd name="T15" fmla="*/ 4 h 13"/>
                  <a:gd name="T16" fmla="*/ 14 w 19"/>
                  <a:gd name="T17" fmla="*/ 4 h 13"/>
                  <a:gd name="T18" fmla="*/ 13 w 19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3">
                    <a:moveTo>
                      <a:pt x="16" y="3"/>
                    </a:moveTo>
                    <a:cubicBezTo>
                      <a:pt x="13" y="0"/>
                      <a:pt x="7" y="0"/>
                      <a:pt x="4" y="3"/>
                    </a:cubicBezTo>
                    <a:cubicBezTo>
                      <a:pt x="0" y="5"/>
                      <a:pt x="0" y="8"/>
                      <a:pt x="3" y="10"/>
                    </a:cubicBezTo>
                    <a:cubicBezTo>
                      <a:pt x="7" y="13"/>
                      <a:pt x="12" y="13"/>
                      <a:pt x="16" y="10"/>
                    </a:cubicBezTo>
                    <a:cubicBezTo>
                      <a:pt x="19" y="8"/>
                      <a:pt x="19" y="5"/>
                      <a:pt x="16" y="3"/>
                    </a:cubicBezTo>
                    <a:close/>
                    <a:moveTo>
                      <a:pt x="13" y="9"/>
                    </a:moveTo>
                    <a:cubicBezTo>
                      <a:pt x="11" y="10"/>
                      <a:pt x="8" y="10"/>
                      <a:pt x="6" y="9"/>
                    </a:cubicBezTo>
                    <a:cubicBezTo>
                      <a:pt x="4" y="8"/>
                      <a:pt x="4" y="5"/>
                      <a:pt x="6" y="4"/>
                    </a:cubicBezTo>
                    <a:cubicBezTo>
                      <a:pt x="8" y="3"/>
                      <a:pt x="11" y="3"/>
                      <a:pt x="14" y="4"/>
                    </a:cubicBezTo>
                    <a:cubicBezTo>
                      <a:pt x="16" y="5"/>
                      <a:pt x="15" y="8"/>
                      <a:pt x="13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683"/>
              <p:cNvSpPr/>
              <p:nvPr/>
            </p:nvSpPr>
            <p:spPr bwMode="auto">
              <a:xfrm>
                <a:off x="8053389" y="-1389063"/>
                <a:ext cx="150813" cy="93663"/>
              </a:xfrm>
              <a:custGeom>
                <a:avLst/>
                <a:gdLst>
                  <a:gd name="T0" fmla="*/ 83 w 95"/>
                  <a:gd name="T1" fmla="*/ 21 h 59"/>
                  <a:gd name="T2" fmla="*/ 47 w 95"/>
                  <a:gd name="T3" fmla="*/ 0 h 59"/>
                  <a:gd name="T4" fmla="*/ 12 w 95"/>
                  <a:gd name="T5" fmla="*/ 21 h 59"/>
                  <a:gd name="T6" fmla="*/ 0 w 95"/>
                  <a:gd name="T7" fmla="*/ 21 h 59"/>
                  <a:gd name="T8" fmla="*/ 0 w 95"/>
                  <a:gd name="T9" fmla="*/ 28 h 59"/>
                  <a:gd name="T10" fmla="*/ 45 w 95"/>
                  <a:gd name="T11" fmla="*/ 59 h 59"/>
                  <a:gd name="T12" fmla="*/ 95 w 95"/>
                  <a:gd name="T13" fmla="*/ 30 h 59"/>
                  <a:gd name="T14" fmla="*/ 95 w 95"/>
                  <a:gd name="T15" fmla="*/ 21 h 59"/>
                  <a:gd name="T16" fmla="*/ 83 w 95"/>
                  <a:gd name="T17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59">
                    <a:moveTo>
                      <a:pt x="83" y="21"/>
                    </a:moveTo>
                    <a:lnTo>
                      <a:pt x="47" y="0"/>
                    </a:lnTo>
                    <a:lnTo>
                      <a:pt x="12" y="21"/>
                    </a:lnTo>
                    <a:lnTo>
                      <a:pt x="0" y="21"/>
                    </a:lnTo>
                    <a:lnTo>
                      <a:pt x="0" y="28"/>
                    </a:lnTo>
                    <a:lnTo>
                      <a:pt x="45" y="59"/>
                    </a:lnTo>
                    <a:lnTo>
                      <a:pt x="95" y="30"/>
                    </a:lnTo>
                    <a:lnTo>
                      <a:pt x="95" y="21"/>
                    </a:lnTo>
                    <a:lnTo>
                      <a:pt x="83" y="21"/>
                    </a:ln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684"/>
              <p:cNvSpPr/>
              <p:nvPr/>
            </p:nvSpPr>
            <p:spPr bwMode="auto">
              <a:xfrm>
                <a:off x="8053389" y="-1400175"/>
                <a:ext cx="150813" cy="93663"/>
              </a:xfrm>
              <a:custGeom>
                <a:avLst/>
                <a:gdLst>
                  <a:gd name="T0" fmla="*/ 0 w 95"/>
                  <a:gd name="T1" fmla="*/ 28 h 59"/>
                  <a:gd name="T2" fmla="*/ 47 w 95"/>
                  <a:gd name="T3" fmla="*/ 0 h 59"/>
                  <a:gd name="T4" fmla="*/ 95 w 95"/>
                  <a:gd name="T5" fmla="*/ 28 h 59"/>
                  <a:gd name="T6" fmla="*/ 45 w 95"/>
                  <a:gd name="T7" fmla="*/ 59 h 59"/>
                  <a:gd name="T8" fmla="*/ 0 w 95"/>
                  <a:gd name="T9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59">
                    <a:moveTo>
                      <a:pt x="0" y="28"/>
                    </a:moveTo>
                    <a:lnTo>
                      <a:pt x="47" y="0"/>
                    </a:lnTo>
                    <a:lnTo>
                      <a:pt x="95" y="28"/>
                    </a:lnTo>
                    <a:lnTo>
                      <a:pt x="45" y="5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685"/>
              <p:cNvSpPr/>
              <p:nvPr/>
            </p:nvSpPr>
            <p:spPr bwMode="auto">
              <a:xfrm>
                <a:off x="8053389" y="-1400175"/>
                <a:ext cx="150813" cy="93663"/>
              </a:xfrm>
              <a:custGeom>
                <a:avLst/>
                <a:gdLst>
                  <a:gd name="T0" fmla="*/ 95 w 95"/>
                  <a:gd name="T1" fmla="*/ 28 h 59"/>
                  <a:gd name="T2" fmla="*/ 47 w 95"/>
                  <a:gd name="T3" fmla="*/ 0 h 59"/>
                  <a:gd name="T4" fmla="*/ 0 w 95"/>
                  <a:gd name="T5" fmla="*/ 28 h 59"/>
                  <a:gd name="T6" fmla="*/ 45 w 95"/>
                  <a:gd name="T7" fmla="*/ 59 h 59"/>
                  <a:gd name="T8" fmla="*/ 95 w 95"/>
                  <a:gd name="T9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59">
                    <a:moveTo>
                      <a:pt x="95" y="28"/>
                    </a:moveTo>
                    <a:lnTo>
                      <a:pt x="47" y="0"/>
                    </a:lnTo>
                    <a:lnTo>
                      <a:pt x="0" y="28"/>
                    </a:lnTo>
                    <a:lnTo>
                      <a:pt x="45" y="59"/>
                    </a:lnTo>
                    <a:lnTo>
                      <a:pt x="95" y="2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686"/>
              <p:cNvSpPr/>
              <p:nvPr/>
            </p:nvSpPr>
            <p:spPr bwMode="auto">
              <a:xfrm>
                <a:off x="8053389" y="-1400175"/>
                <a:ext cx="150813" cy="93663"/>
              </a:xfrm>
              <a:custGeom>
                <a:avLst/>
                <a:gdLst>
                  <a:gd name="T0" fmla="*/ 95 w 95"/>
                  <a:gd name="T1" fmla="*/ 28 h 59"/>
                  <a:gd name="T2" fmla="*/ 47 w 95"/>
                  <a:gd name="T3" fmla="*/ 0 h 59"/>
                  <a:gd name="T4" fmla="*/ 0 w 95"/>
                  <a:gd name="T5" fmla="*/ 28 h 59"/>
                  <a:gd name="T6" fmla="*/ 45 w 95"/>
                  <a:gd name="T7" fmla="*/ 59 h 59"/>
                  <a:gd name="T8" fmla="*/ 95 w 95"/>
                  <a:gd name="T9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59">
                    <a:moveTo>
                      <a:pt x="95" y="28"/>
                    </a:moveTo>
                    <a:lnTo>
                      <a:pt x="47" y="0"/>
                    </a:lnTo>
                    <a:lnTo>
                      <a:pt x="0" y="28"/>
                    </a:lnTo>
                    <a:lnTo>
                      <a:pt x="45" y="59"/>
                    </a:lnTo>
                    <a:lnTo>
                      <a:pt x="95" y="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687"/>
              <p:cNvSpPr/>
              <p:nvPr/>
            </p:nvSpPr>
            <p:spPr bwMode="auto">
              <a:xfrm>
                <a:off x="8124826" y="-1374775"/>
                <a:ext cx="41275" cy="30163"/>
              </a:xfrm>
              <a:custGeom>
                <a:avLst/>
                <a:gdLst>
                  <a:gd name="T0" fmla="*/ 8 w 11"/>
                  <a:gd name="T1" fmla="*/ 1 h 8"/>
                  <a:gd name="T2" fmla="*/ 6 w 11"/>
                  <a:gd name="T3" fmla="*/ 0 h 8"/>
                  <a:gd name="T4" fmla="*/ 0 w 11"/>
                  <a:gd name="T5" fmla="*/ 4 h 8"/>
                  <a:gd name="T6" fmla="*/ 1 w 11"/>
                  <a:gd name="T7" fmla="*/ 5 h 8"/>
                  <a:gd name="T8" fmla="*/ 1 w 11"/>
                  <a:gd name="T9" fmla="*/ 6 h 8"/>
                  <a:gd name="T10" fmla="*/ 6 w 11"/>
                  <a:gd name="T11" fmla="*/ 6 h 8"/>
                  <a:gd name="T12" fmla="*/ 9 w 11"/>
                  <a:gd name="T13" fmla="*/ 8 h 8"/>
                  <a:gd name="T14" fmla="*/ 8 w 11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8">
                    <a:moveTo>
                      <a:pt x="8" y="1"/>
                    </a:moveTo>
                    <a:cubicBezTo>
                      <a:pt x="7" y="1"/>
                      <a:pt x="6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0" y="3"/>
                      <a:pt x="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688"/>
              <p:cNvSpPr/>
              <p:nvPr/>
            </p:nvSpPr>
            <p:spPr bwMode="auto">
              <a:xfrm>
                <a:off x="8110539" y="-1347788"/>
                <a:ext cx="44450" cy="14288"/>
              </a:xfrm>
              <a:custGeom>
                <a:avLst/>
                <a:gdLst>
                  <a:gd name="T0" fmla="*/ 12 w 12"/>
                  <a:gd name="T1" fmla="*/ 2 h 4"/>
                  <a:gd name="T2" fmla="*/ 9 w 12"/>
                  <a:gd name="T3" fmla="*/ 0 h 4"/>
                  <a:gd name="T4" fmla="*/ 5 w 12"/>
                  <a:gd name="T5" fmla="*/ 0 h 4"/>
                  <a:gd name="T6" fmla="*/ 0 w 12"/>
                  <a:gd name="T7" fmla="*/ 3 h 4"/>
                  <a:gd name="T8" fmla="*/ 11 w 12"/>
                  <a:gd name="T9" fmla="*/ 2 h 4"/>
                  <a:gd name="T10" fmla="*/ 12 w 12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">
                    <a:moveTo>
                      <a:pt x="12" y="2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4"/>
                      <a:pt x="8" y="4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689"/>
              <p:cNvSpPr/>
              <p:nvPr/>
            </p:nvSpPr>
            <p:spPr bwMode="auto">
              <a:xfrm>
                <a:off x="8105776" y="-1377950"/>
                <a:ext cx="34925" cy="14288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2 h 4"/>
                  <a:gd name="T4" fmla="*/ 4 w 9"/>
                  <a:gd name="T5" fmla="*/ 4 h 4"/>
                  <a:gd name="T6" fmla="*/ 9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6" y="0"/>
                      <a:pt x="3" y="0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" y="1"/>
                      <a:pt x="9" y="1"/>
                      <a:pt x="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690"/>
              <p:cNvSpPr/>
              <p:nvPr/>
            </p:nvSpPr>
            <p:spPr bwMode="auto">
              <a:xfrm>
                <a:off x="8091489" y="-1370013"/>
                <a:ext cx="33338" cy="33338"/>
              </a:xfrm>
              <a:custGeom>
                <a:avLst/>
                <a:gdLst>
                  <a:gd name="T0" fmla="*/ 9 w 9"/>
                  <a:gd name="T1" fmla="*/ 4 h 9"/>
                  <a:gd name="T2" fmla="*/ 3 w 9"/>
                  <a:gd name="T3" fmla="*/ 0 h 9"/>
                  <a:gd name="T4" fmla="*/ 3 w 9"/>
                  <a:gd name="T5" fmla="*/ 8 h 9"/>
                  <a:gd name="T6" fmla="*/ 4 w 9"/>
                  <a:gd name="T7" fmla="*/ 9 h 9"/>
                  <a:gd name="T8" fmla="*/ 9 w 9"/>
                  <a:gd name="T9" fmla="*/ 5 h 9"/>
                  <a:gd name="T10" fmla="*/ 9 w 9"/>
                  <a:gd name="T1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3"/>
                      <a:pt x="0" y="6"/>
                      <a:pt x="3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3" name="组合 312"/>
            <p:cNvGrpSpPr/>
            <p:nvPr/>
          </p:nvGrpSpPr>
          <p:grpSpPr>
            <a:xfrm>
              <a:off x="10515761" y="1403860"/>
              <a:ext cx="728553" cy="693069"/>
              <a:chOff x="3622676" y="2687638"/>
              <a:chExt cx="488951" cy="4651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0" name="Freeform 728"/>
              <p:cNvSpPr/>
              <p:nvPr/>
            </p:nvSpPr>
            <p:spPr bwMode="auto">
              <a:xfrm>
                <a:off x="3641726" y="3003550"/>
                <a:ext cx="112713" cy="149225"/>
              </a:xfrm>
              <a:custGeom>
                <a:avLst/>
                <a:gdLst>
                  <a:gd name="T0" fmla="*/ 0 w 71"/>
                  <a:gd name="T1" fmla="*/ 0 h 94"/>
                  <a:gd name="T2" fmla="*/ 0 w 71"/>
                  <a:gd name="T3" fmla="*/ 49 h 94"/>
                  <a:gd name="T4" fmla="*/ 71 w 71"/>
                  <a:gd name="T5" fmla="*/ 94 h 94"/>
                  <a:gd name="T6" fmla="*/ 71 w 71"/>
                  <a:gd name="T7" fmla="*/ 47 h 94"/>
                  <a:gd name="T8" fmla="*/ 0 w 71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94">
                    <a:moveTo>
                      <a:pt x="0" y="0"/>
                    </a:moveTo>
                    <a:lnTo>
                      <a:pt x="0" y="49"/>
                    </a:lnTo>
                    <a:lnTo>
                      <a:pt x="71" y="94"/>
                    </a:lnTo>
                    <a:lnTo>
                      <a:pt x="7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729"/>
              <p:cNvSpPr/>
              <p:nvPr/>
            </p:nvSpPr>
            <p:spPr bwMode="auto">
              <a:xfrm>
                <a:off x="3754439" y="3051175"/>
                <a:ext cx="46038" cy="101600"/>
              </a:xfrm>
              <a:custGeom>
                <a:avLst/>
                <a:gdLst>
                  <a:gd name="T0" fmla="*/ 0 w 29"/>
                  <a:gd name="T1" fmla="*/ 64 h 64"/>
                  <a:gd name="T2" fmla="*/ 29 w 29"/>
                  <a:gd name="T3" fmla="*/ 48 h 64"/>
                  <a:gd name="T4" fmla="*/ 29 w 29"/>
                  <a:gd name="T5" fmla="*/ 0 h 64"/>
                  <a:gd name="T6" fmla="*/ 0 w 29"/>
                  <a:gd name="T7" fmla="*/ 17 h 64"/>
                  <a:gd name="T8" fmla="*/ 0 w 29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64">
                    <a:moveTo>
                      <a:pt x="0" y="64"/>
                    </a:moveTo>
                    <a:lnTo>
                      <a:pt x="29" y="48"/>
                    </a:lnTo>
                    <a:lnTo>
                      <a:pt x="29" y="0"/>
                    </a:lnTo>
                    <a:lnTo>
                      <a:pt x="0" y="17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C9C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730"/>
              <p:cNvSpPr/>
              <p:nvPr/>
            </p:nvSpPr>
            <p:spPr bwMode="auto">
              <a:xfrm>
                <a:off x="3668714" y="3017838"/>
                <a:ext cx="19050" cy="85725"/>
              </a:xfrm>
              <a:custGeom>
                <a:avLst/>
                <a:gdLst>
                  <a:gd name="T0" fmla="*/ 12 w 12"/>
                  <a:gd name="T1" fmla="*/ 7 h 54"/>
                  <a:gd name="T2" fmla="*/ 0 w 12"/>
                  <a:gd name="T3" fmla="*/ 0 h 54"/>
                  <a:gd name="T4" fmla="*/ 0 w 12"/>
                  <a:gd name="T5" fmla="*/ 28 h 54"/>
                  <a:gd name="T6" fmla="*/ 5 w 12"/>
                  <a:gd name="T7" fmla="*/ 31 h 54"/>
                  <a:gd name="T8" fmla="*/ 5 w 12"/>
                  <a:gd name="T9" fmla="*/ 54 h 54"/>
                  <a:gd name="T10" fmla="*/ 7 w 12"/>
                  <a:gd name="T11" fmla="*/ 54 h 54"/>
                  <a:gd name="T12" fmla="*/ 7 w 12"/>
                  <a:gd name="T13" fmla="*/ 33 h 54"/>
                  <a:gd name="T14" fmla="*/ 12 w 12"/>
                  <a:gd name="T15" fmla="*/ 36 h 54"/>
                  <a:gd name="T16" fmla="*/ 12 w 12"/>
                  <a:gd name="T17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4">
                    <a:moveTo>
                      <a:pt x="12" y="7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5" y="31"/>
                    </a:lnTo>
                    <a:lnTo>
                      <a:pt x="5" y="54"/>
                    </a:lnTo>
                    <a:lnTo>
                      <a:pt x="7" y="54"/>
                    </a:lnTo>
                    <a:lnTo>
                      <a:pt x="7" y="33"/>
                    </a:lnTo>
                    <a:lnTo>
                      <a:pt x="12" y="36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C9C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731"/>
              <p:cNvSpPr/>
              <p:nvPr/>
            </p:nvSpPr>
            <p:spPr bwMode="auto">
              <a:xfrm>
                <a:off x="3668714" y="3017838"/>
                <a:ext cx="19050" cy="85725"/>
              </a:xfrm>
              <a:custGeom>
                <a:avLst/>
                <a:gdLst>
                  <a:gd name="T0" fmla="*/ 12 w 12"/>
                  <a:gd name="T1" fmla="*/ 7 h 54"/>
                  <a:gd name="T2" fmla="*/ 0 w 12"/>
                  <a:gd name="T3" fmla="*/ 0 h 54"/>
                  <a:gd name="T4" fmla="*/ 0 w 12"/>
                  <a:gd name="T5" fmla="*/ 28 h 54"/>
                  <a:gd name="T6" fmla="*/ 5 w 12"/>
                  <a:gd name="T7" fmla="*/ 31 h 54"/>
                  <a:gd name="T8" fmla="*/ 5 w 12"/>
                  <a:gd name="T9" fmla="*/ 54 h 54"/>
                  <a:gd name="T10" fmla="*/ 7 w 12"/>
                  <a:gd name="T11" fmla="*/ 54 h 54"/>
                  <a:gd name="T12" fmla="*/ 7 w 12"/>
                  <a:gd name="T13" fmla="*/ 33 h 54"/>
                  <a:gd name="T14" fmla="*/ 12 w 12"/>
                  <a:gd name="T15" fmla="*/ 36 h 54"/>
                  <a:gd name="T16" fmla="*/ 12 w 12"/>
                  <a:gd name="T17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4">
                    <a:moveTo>
                      <a:pt x="12" y="7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5" y="31"/>
                    </a:lnTo>
                    <a:lnTo>
                      <a:pt x="5" y="54"/>
                    </a:lnTo>
                    <a:lnTo>
                      <a:pt x="7" y="54"/>
                    </a:lnTo>
                    <a:lnTo>
                      <a:pt x="7" y="33"/>
                    </a:lnTo>
                    <a:lnTo>
                      <a:pt x="12" y="36"/>
                    </a:lnTo>
                    <a:lnTo>
                      <a:pt x="12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732"/>
              <p:cNvSpPr/>
              <p:nvPr/>
            </p:nvSpPr>
            <p:spPr bwMode="auto">
              <a:xfrm>
                <a:off x="3709989" y="3048000"/>
                <a:ext cx="19050" cy="85725"/>
              </a:xfrm>
              <a:custGeom>
                <a:avLst/>
                <a:gdLst>
                  <a:gd name="T0" fmla="*/ 12 w 12"/>
                  <a:gd name="T1" fmla="*/ 7 h 54"/>
                  <a:gd name="T2" fmla="*/ 0 w 12"/>
                  <a:gd name="T3" fmla="*/ 0 h 54"/>
                  <a:gd name="T4" fmla="*/ 0 w 12"/>
                  <a:gd name="T5" fmla="*/ 26 h 54"/>
                  <a:gd name="T6" fmla="*/ 5 w 12"/>
                  <a:gd name="T7" fmla="*/ 31 h 54"/>
                  <a:gd name="T8" fmla="*/ 5 w 12"/>
                  <a:gd name="T9" fmla="*/ 52 h 54"/>
                  <a:gd name="T10" fmla="*/ 7 w 12"/>
                  <a:gd name="T11" fmla="*/ 54 h 54"/>
                  <a:gd name="T12" fmla="*/ 7 w 12"/>
                  <a:gd name="T13" fmla="*/ 31 h 54"/>
                  <a:gd name="T14" fmla="*/ 12 w 12"/>
                  <a:gd name="T15" fmla="*/ 35 h 54"/>
                  <a:gd name="T16" fmla="*/ 12 w 12"/>
                  <a:gd name="T17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4">
                    <a:moveTo>
                      <a:pt x="12" y="7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5" y="31"/>
                    </a:lnTo>
                    <a:lnTo>
                      <a:pt x="5" y="52"/>
                    </a:lnTo>
                    <a:lnTo>
                      <a:pt x="7" y="54"/>
                    </a:lnTo>
                    <a:lnTo>
                      <a:pt x="7" y="31"/>
                    </a:lnTo>
                    <a:lnTo>
                      <a:pt x="12" y="35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C9C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733"/>
              <p:cNvSpPr/>
              <p:nvPr/>
            </p:nvSpPr>
            <p:spPr bwMode="auto">
              <a:xfrm>
                <a:off x="3709989" y="3048000"/>
                <a:ext cx="19050" cy="85725"/>
              </a:xfrm>
              <a:custGeom>
                <a:avLst/>
                <a:gdLst>
                  <a:gd name="T0" fmla="*/ 12 w 12"/>
                  <a:gd name="T1" fmla="*/ 7 h 54"/>
                  <a:gd name="T2" fmla="*/ 0 w 12"/>
                  <a:gd name="T3" fmla="*/ 0 h 54"/>
                  <a:gd name="T4" fmla="*/ 0 w 12"/>
                  <a:gd name="T5" fmla="*/ 26 h 54"/>
                  <a:gd name="T6" fmla="*/ 5 w 12"/>
                  <a:gd name="T7" fmla="*/ 31 h 54"/>
                  <a:gd name="T8" fmla="*/ 5 w 12"/>
                  <a:gd name="T9" fmla="*/ 52 h 54"/>
                  <a:gd name="T10" fmla="*/ 7 w 12"/>
                  <a:gd name="T11" fmla="*/ 54 h 54"/>
                  <a:gd name="T12" fmla="*/ 7 w 12"/>
                  <a:gd name="T13" fmla="*/ 31 h 54"/>
                  <a:gd name="T14" fmla="*/ 12 w 12"/>
                  <a:gd name="T15" fmla="*/ 35 h 54"/>
                  <a:gd name="T16" fmla="*/ 12 w 12"/>
                  <a:gd name="T17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4">
                    <a:moveTo>
                      <a:pt x="12" y="7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5" y="31"/>
                    </a:lnTo>
                    <a:lnTo>
                      <a:pt x="5" y="52"/>
                    </a:lnTo>
                    <a:lnTo>
                      <a:pt x="7" y="54"/>
                    </a:lnTo>
                    <a:lnTo>
                      <a:pt x="7" y="31"/>
                    </a:lnTo>
                    <a:lnTo>
                      <a:pt x="12" y="35"/>
                    </a:lnTo>
                    <a:lnTo>
                      <a:pt x="12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734"/>
              <p:cNvSpPr>
                <a:spLocks noEditPoints="1"/>
              </p:cNvSpPr>
              <p:nvPr/>
            </p:nvSpPr>
            <p:spPr bwMode="auto">
              <a:xfrm>
                <a:off x="3627439" y="2781300"/>
                <a:ext cx="484188" cy="304800"/>
              </a:xfrm>
              <a:custGeom>
                <a:avLst/>
                <a:gdLst>
                  <a:gd name="T0" fmla="*/ 128 w 129"/>
                  <a:gd name="T1" fmla="*/ 26 h 81"/>
                  <a:gd name="T2" fmla="*/ 128 w 129"/>
                  <a:gd name="T3" fmla="*/ 21 h 81"/>
                  <a:gd name="T4" fmla="*/ 125 w 129"/>
                  <a:gd name="T5" fmla="*/ 23 h 81"/>
                  <a:gd name="T6" fmla="*/ 93 w 129"/>
                  <a:gd name="T7" fmla="*/ 2 h 81"/>
                  <a:gd name="T8" fmla="*/ 85 w 129"/>
                  <a:gd name="T9" fmla="*/ 2 h 81"/>
                  <a:gd name="T10" fmla="*/ 3 w 129"/>
                  <a:gd name="T11" fmla="*/ 52 h 81"/>
                  <a:gd name="T12" fmla="*/ 0 w 129"/>
                  <a:gd name="T13" fmla="*/ 50 h 81"/>
                  <a:gd name="T14" fmla="*/ 0 w 129"/>
                  <a:gd name="T15" fmla="*/ 55 h 81"/>
                  <a:gd name="T16" fmla="*/ 0 w 129"/>
                  <a:gd name="T17" fmla="*/ 55 h 81"/>
                  <a:gd name="T18" fmla="*/ 2 w 129"/>
                  <a:gd name="T19" fmla="*/ 57 h 81"/>
                  <a:gd name="T20" fmla="*/ 35 w 129"/>
                  <a:gd name="T21" fmla="*/ 79 h 81"/>
                  <a:gd name="T22" fmla="*/ 43 w 129"/>
                  <a:gd name="T23" fmla="*/ 79 h 81"/>
                  <a:gd name="T24" fmla="*/ 127 w 129"/>
                  <a:gd name="T25" fmla="*/ 29 h 81"/>
                  <a:gd name="T26" fmla="*/ 128 w 129"/>
                  <a:gd name="T27" fmla="*/ 26 h 81"/>
                  <a:gd name="T28" fmla="*/ 36 w 129"/>
                  <a:gd name="T29" fmla="*/ 52 h 81"/>
                  <a:gd name="T30" fmla="*/ 45 w 129"/>
                  <a:gd name="T31" fmla="*/ 52 h 81"/>
                  <a:gd name="T32" fmla="*/ 45 w 129"/>
                  <a:gd name="T33" fmla="*/ 58 h 81"/>
                  <a:gd name="T34" fmla="*/ 36 w 129"/>
                  <a:gd name="T35" fmla="*/ 58 h 81"/>
                  <a:gd name="T36" fmla="*/ 36 w 129"/>
                  <a:gd name="T37" fmla="*/ 5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81">
                    <a:moveTo>
                      <a:pt x="128" y="26"/>
                    </a:moveTo>
                    <a:cubicBezTo>
                      <a:pt x="128" y="21"/>
                      <a:pt x="128" y="21"/>
                      <a:pt x="128" y="21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0"/>
                      <a:pt x="88" y="0"/>
                      <a:pt x="85" y="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7"/>
                      <a:pt x="2" y="57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7" y="81"/>
                      <a:pt x="41" y="81"/>
                      <a:pt x="43" y="79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128" y="28"/>
                      <a:pt x="129" y="27"/>
                      <a:pt x="128" y="26"/>
                    </a:cubicBezTo>
                    <a:close/>
                    <a:moveTo>
                      <a:pt x="36" y="52"/>
                    </a:moveTo>
                    <a:cubicBezTo>
                      <a:pt x="39" y="50"/>
                      <a:pt x="43" y="50"/>
                      <a:pt x="45" y="52"/>
                    </a:cubicBezTo>
                    <a:cubicBezTo>
                      <a:pt x="48" y="54"/>
                      <a:pt x="48" y="56"/>
                      <a:pt x="45" y="58"/>
                    </a:cubicBezTo>
                    <a:cubicBezTo>
                      <a:pt x="42" y="59"/>
                      <a:pt x="38" y="59"/>
                      <a:pt x="36" y="58"/>
                    </a:cubicBezTo>
                    <a:cubicBezTo>
                      <a:pt x="33" y="56"/>
                      <a:pt x="33" y="54"/>
                      <a:pt x="36" y="52"/>
                    </a:cubicBez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735"/>
              <p:cNvSpPr>
                <a:spLocks noEditPoints="1"/>
              </p:cNvSpPr>
              <p:nvPr/>
            </p:nvSpPr>
            <p:spPr bwMode="auto">
              <a:xfrm>
                <a:off x="3622676" y="2762250"/>
                <a:ext cx="488950" cy="304800"/>
              </a:xfrm>
              <a:custGeom>
                <a:avLst/>
                <a:gdLst>
                  <a:gd name="T0" fmla="*/ 37 w 130"/>
                  <a:gd name="T1" fmla="*/ 58 h 81"/>
                  <a:gd name="T2" fmla="*/ 37 w 130"/>
                  <a:gd name="T3" fmla="*/ 52 h 81"/>
                  <a:gd name="T4" fmla="*/ 46 w 130"/>
                  <a:gd name="T5" fmla="*/ 52 h 81"/>
                  <a:gd name="T6" fmla="*/ 46 w 130"/>
                  <a:gd name="T7" fmla="*/ 58 h 81"/>
                  <a:gd name="T8" fmla="*/ 37 w 130"/>
                  <a:gd name="T9" fmla="*/ 58 h 81"/>
                  <a:gd name="T10" fmla="*/ 128 w 130"/>
                  <a:gd name="T11" fmla="*/ 24 h 81"/>
                  <a:gd name="T12" fmla="*/ 94 w 130"/>
                  <a:gd name="T13" fmla="*/ 2 h 81"/>
                  <a:gd name="T14" fmla="*/ 86 w 130"/>
                  <a:gd name="T15" fmla="*/ 2 h 81"/>
                  <a:gd name="T16" fmla="*/ 3 w 130"/>
                  <a:gd name="T17" fmla="*/ 53 h 81"/>
                  <a:gd name="T18" fmla="*/ 3 w 130"/>
                  <a:gd name="T19" fmla="*/ 58 h 81"/>
                  <a:gd name="T20" fmla="*/ 36 w 130"/>
                  <a:gd name="T21" fmla="*/ 79 h 81"/>
                  <a:gd name="T22" fmla="*/ 44 w 130"/>
                  <a:gd name="T23" fmla="*/ 79 h 81"/>
                  <a:gd name="T24" fmla="*/ 128 w 130"/>
                  <a:gd name="T25" fmla="*/ 29 h 81"/>
                  <a:gd name="T26" fmla="*/ 128 w 130"/>
                  <a:gd name="T27" fmla="*/ 2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0" h="81">
                    <a:moveTo>
                      <a:pt x="37" y="58"/>
                    </a:moveTo>
                    <a:cubicBezTo>
                      <a:pt x="34" y="56"/>
                      <a:pt x="34" y="54"/>
                      <a:pt x="37" y="52"/>
                    </a:cubicBezTo>
                    <a:cubicBezTo>
                      <a:pt x="40" y="50"/>
                      <a:pt x="44" y="51"/>
                      <a:pt x="46" y="52"/>
                    </a:cubicBezTo>
                    <a:cubicBezTo>
                      <a:pt x="49" y="54"/>
                      <a:pt x="49" y="56"/>
                      <a:pt x="46" y="58"/>
                    </a:cubicBezTo>
                    <a:cubicBezTo>
                      <a:pt x="43" y="60"/>
                      <a:pt x="39" y="60"/>
                      <a:pt x="37" y="58"/>
                    </a:cubicBezTo>
                    <a:moveTo>
                      <a:pt x="128" y="24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2" y="0"/>
                      <a:pt x="89" y="0"/>
                      <a:pt x="86" y="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1" y="54"/>
                      <a:pt x="0" y="56"/>
                      <a:pt x="3" y="58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8" y="81"/>
                      <a:pt x="42" y="81"/>
                      <a:pt x="44" y="79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30" y="27"/>
                      <a:pt x="130" y="25"/>
                      <a:pt x="128" y="24"/>
                    </a:cubicBezTo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736"/>
              <p:cNvSpPr>
                <a:spLocks noEditPoints="1"/>
              </p:cNvSpPr>
              <p:nvPr/>
            </p:nvSpPr>
            <p:spPr bwMode="auto">
              <a:xfrm>
                <a:off x="3908426" y="2819400"/>
                <a:ext cx="123825" cy="74613"/>
              </a:xfrm>
              <a:custGeom>
                <a:avLst/>
                <a:gdLst>
                  <a:gd name="T0" fmla="*/ 16 w 33"/>
                  <a:gd name="T1" fmla="*/ 20 h 20"/>
                  <a:gd name="T2" fmla="*/ 16 w 33"/>
                  <a:gd name="T3" fmla="*/ 20 h 20"/>
                  <a:gd name="T4" fmla="*/ 5 w 33"/>
                  <a:gd name="T5" fmla="*/ 17 h 20"/>
                  <a:gd name="T6" fmla="*/ 0 w 33"/>
                  <a:gd name="T7" fmla="*/ 10 h 20"/>
                  <a:gd name="T8" fmla="*/ 5 w 33"/>
                  <a:gd name="T9" fmla="*/ 3 h 20"/>
                  <a:gd name="T10" fmla="*/ 17 w 33"/>
                  <a:gd name="T11" fmla="*/ 0 h 20"/>
                  <a:gd name="T12" fmla="*/ 28 w 33"/>
                  <a:gd name="T13" fmla="*/ 3 h 20"/>
                  <a:gd name="T14" fmla="*/ 33 w 33"/>
                  <a:gd name="T15" fmla="*/ 10 h 20"/>
                  <a:gd name="T16" fmla="*/ 28 w 33"/>
                  <a:gd name="T17" fmla="*/ 17 h 20"/>
                  <a:gd name="T18" fmla="*/ 16 w 33"/>
                  <a:gd name="T19" fmla="*/ 20 h 20"/>
                  <a:gd name="T20" fmla="*/ 17 w 33"/>
                  <a:gd name="T21" fmla="*/ 0 h 20"/>
                  <a:gd name="T22" fmla="*/ 6 w 33"/>
                  <a:gd name="T23" fmla="*/ 3 h 20"/>
                  <a:gd name="T24" fmla="*/ 1 w 33"/>
                  <a:gd name="T25" fmla="*/ 10 h 20"/>
                  <a:gd name="T26" fmla="*/ 5 w 33"/>
                  <a:gd name="T27" fmla="*/ 17 h 20"/>
                  <a:gd name="T28" fmla="*/ 16 w 33"/>
                  <a:gd name="T29" fmla="*/ 20 h 20"/>
                  <a:gd name="T30" fmla="*/ 27 w 33"/>
                  <a:gd name="T31" fmla="*/ 17 h 20"/>
                  <a:gd name="T32" fmla="*/ 32 w 33"/>
                  <a:gd name="T33" fmla="*/ 10 h 20"/>
                  <a:gd name="T34" fmla="*/ 28 w 33"/>
                  <a:gd name="T35" fmla="*/ 3 h 20"/>
                  <a:gd name="T36" fmla="*/ 17 w 33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20">
                    <a:moveTo>
                      <a:pt x="16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0"/>
                      <a:pt x="8" y="19"/>
                      <a:pt x="5" y="17"/>
                    </a:cubicBezTo>
                    <a:cubicBezTo>
                      <a:pt x="2" y="15"/>
                      <a:pt x="0" y="13"/>
                      <a:pt x="0" y="10"/>
                    </a:cubicBezTo>
                    <a:cubicBezTo>
                      <a:pt x="0" y="7"/>
                      <a:pt x="2" y="5"/>
                      <a:pt x="5" y="3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1" y="5"/>
                      <a:pt x="33" y="7"/>
                      <a:pt x="33" y="10"/>
                    </a:cubicBezTo>
                    <a:cubicBezTo>
                      <a:pt x="33" y="13"/>
                      <a:pt x="31" y="15"/>
                      <a:pt x="28" y="17"/>
                    </a:cubicBezTo>
                    <a:cubicBezTo>
                      <a:pt x="25" y="19"/>
                      <a:pt x="21" y="20"/>
                      <a:pt x="16" y="20"/>
                    </a:cubicBezTo>
                    <a:close/>
                    <a:moveTo>
                      <a:pt x="17" y="0"/>
                    </a:moveTo>
                    <a:cubicBezTo>
                      <a:pt x="13" y="0"/>
                      <a:pt x="9" y="1"/>
                      <a:pt x="6" y="3"/>
                    </a:cubicBezTo>
                    <a:cubicBezTo>
                      <a:pt x="3" y="5"/>
                      <a:pt x="1" y="7"/>
                      <a:pt x="1" y="10"/>
                    </a:cubicBezTo>
                    <a:cubicBezTo>
                      <a:pt x="1" y="13"/>
                      <a:pt x="2" y="15"/>
                      <a:pt x="5" y="17"/>
                    </a:cubicBezTo>
                    <a:cubicBezTo>
                      <a:pt x="8" y="19"/>
                      <a:pt x="12" y="20"/>
                      <a:pt x="16" y="20"/>
                    </a:cubicBezTo>
                    <a:cubicBezTo>
                      <a:pt x="20" y="20"/>
                      <a:pt x="24" y="19"/>
                      <a:pt x="27" y="17"/>
                    </a:cubicBezTo>
                    <a:cubicBezTo>
                      <a:pt x="31" y="15"/>
                      <a:pt x="32" y="12"/>
                      <a:pt x="32" y="10"/>
                    </a:cubicBezTo>
                    <a:cubicBezTo>
                      <a:pt x="32" y="7"/>
                      <a:pt x="31" y="5"/>
                      <a:pt x="28" y="3"/>
                    </a:cubicBezTo>
                    <a:cubicBezTo>
                      <a:pt x="25" y="1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737"/>
              <p:cNvSpPr/>
              <p:nvPr/>
            </p:nvSpPr>
            <p:spPr bwMode="auto">
              <a:xfrm>
                <a:off x="3905251" y="2687638"/>
                <a:ext cx="134938" cy="184150"/>
              </a:xfrm>
              <a:custGeom>
                <a:avLst/>
                <a:gdLst>
                  <a:gd name="T0" fmla="*/ 35 w 36"/>
                  <a:gd name="T1" fmla="*/ 36 h 49"/>
                  <a:gd name="T2" fmla="*/ 35 w 36"/>
                  <a:gd name="T3" fmla="*/ 13 h 49"/>
                  <a:gd name="T4" fmla="*/ 35 w 36"/>
                  <a:gd name="T5" fmla="*/ 12 h 49"/>
                  <a:gd name="T6" fmla="*/ 35 w 36"/>
                  <a:gd name="T7" fmla="*/ 12 h 49"/>
                  <a:gd name="T8" fmla="*/ 35 w 36"/>
                  <a:gd name="T9" fmla="*/ 12 h 49"/>
                  <a:gd name="T10" fmla="*/ 31 w 36"/>
                  <a:gd name="T11" fmla="*/ 5 h 49"/>
                  <a:gd name="T12" fmla="*/ 5 w 36"/>
                  <a:gd name="T13" fmla="*/ 5 h 49"/>
                  <a:gd name="T14" fmla="*/ 0 w 36"/>
                  <a:gd name="T15" fmla="*/ 13 h 49"/>
                  <a:gd name="T16" fmla="*/ 0 w 36"/>
                  <a:gd name="T17" fmla="*/ 13 h 49"/>
                  <a:gd name="T18" fmla="*/ 0 w 36"/>
                  <a:gd name="T19" fmla="*/ 37 h 49"/>
                  <a:gd name="T20" fmla="*/ 5 w 36"/>
                  <a:gd name="T21" fmla="*/ 45 h 49"/>
                  <a:gd name="T22" fmla="*/ 30 w 36"/>
                  <a:gd name="T23" fmla="*/ 45 h 49"/>
                  <a:gd name="T24" fmla="*/ 35 w 36"/>
                  <a:gd name="T2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49">
                    <a:moveTo>
                      <a:pt x="35" y="36"/>
                    </a:move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9"/>
                      <a:pt x="33" y="7"/>
                      <a:pt x="31" y="5"/>
                    </a:cubicBezTo>
                    <a:cubicBezTo>
                      <a:pt x="24" y="0"/>
                      <a:pt x="12" y="0"/>
                      <a:pt x="5" y="5"/>
                    </a:cubicBezTo>
                    <a:cubicBezTo>
                      <a:pt x="2" y="7"/>
                      <a:pt x="0" y="10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0"/>
                      <a:pt x="1" y="42"/>
                      <a:pt x="5" y="45"/>
                    </a:cubicBezTo>
                    <a:cubicBezTo>
                      <a:pt x="11" y="49"/>
                      <a:pt x="23" y="49"/>
                      <a:pt x="30" y="45"/>
                    </a:cubicBezTo>
                    <a:cubicBezTo>
                      <a:pt x="34" y="42"/>
                      <a:pt x="36" y="39"/>
                      <a:pt x="35" y="36"/>
                    </a:cubicBezTo>
                    <a:close/>
                  </a:path>
                </a:pathLst>
              </a:custGeom>
              <a:solidFill>
                <a:srgbClr val="C8C6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738"/>
              <p:cNvSpPr>
                <a:spLocks noEditPoints="1"/>
              </p:cNvSpPr>
              <p:nvPr/>
            </p:nvSpPr>
            <p:spPr bwMode="auto">
              <a:xfrm>
                <a:off x="3724276" y="2935288"/>
                <a:ext cx="112713" cy="68263"/>
              </a:xfrm>
              <a:custGeom>
                <a:avLst/>
                <a:gdLst>
                  <a:gd name="T0" fmla="*/ 10 w 30"/>
                  <a:gd name="T1" fmla="*/ 12 h 18"/>
                  <a:gd name="T2" fmla="*/ 10 w 30"/>
                  <a:gd name="T3" fmla="*/ 6 h 18"/>
                  <a:gd name="T4" fmla="*/ 19 w 30"/>
                  <a:gd name="T5" fmla="*/ 6 h 18"/>
                  <a:gd name="T6" fmla="*/ 19 w 30"/>
                  <a:gd name="T7" fmla="*/ 12 h 18"/>
                  <a:gd name="T8" fmla="*/ 10 w 30"/>
                  <a:gd name="T9" fmla="*/ 12 h 18"/>
                  <a:gd name="T10" fmla="*/ 24 w 30"/>
                  <a:gd name="T11" fmla="*/ 3 h 18"/>
                  <a:gd name="T12" fmla="*/ 5 w 30"/>
                  <a:gd name="T13" fmla="*/ 3 h 18"/>
                  <a:gd name="T14" fmla="*/ 5 w 30"/>
                  <a:gd name="T15" fmla="*/ 15 h 18"/>
                  <a:gd name="T16" fmla="*/ 24 w 30"/>
                  <a:gd name="T17" fmla="*/ 15 h 18"/>
                  <a:gd name="T18" fmla="*/ 24 w 30"/>
                  <a:gd name="T1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8">
                    <a:moveTo>
                      <a:pt x="10" y="12"/>
                    </a:moveTo>
                    <a:cubicBezTo>
                      <a:pt x="7" y="10"/>
                      <a:pt x="7" y="8"/>
                      <a:pt x="10" y="6"/>
                    </a:cubicBezTo>
                    <a:cubicBezTo>
                      <a:pt x="13" y="4"/>
                      <a:pt x="17" y="4"/>
                      <a:pt x="19" y="6"/>
                    </a:cubicBezTo>
                    <a:cubicBezTo>
                      <a:pt x="22" y="8"/>
                      <a:pt x="22" y="10"/>
                      <a:pt x="19" y="12"/>
                    </a:cubicBezTo>
                    <a:cubicBezTo>
                      <a:pt x="16" y="14"/>
                      <a:pt x="12" y="14"/>
                      <a:pt x="10" y="12"/>
                    </a:cubicBezTo>
                    <a:moveTo>
                      <a:pt x="24" y="3"/>
                    </a:moveTo>
                    <a:cubicBezTo>
                      <a:pt x="19" y="0"/>
                      <a:pt x="11" y="0"/>
                      <a:pt x="5" y="3"/>
                    </a:cubicBezTo>
                    <a:cubicBezTo>
                      <a:pt x="0" y="6"/>
                      <a:pt x="0" y="12"/>
                      <a:pt x="5" y="15"/>
                    </a:cubicBezTo>
                    <a:cubicBezTo>
                      <a:pt x="10" y="18"/>
                      <a:pt x="18" y="18"/>
                      <a:pt x="24" y="15"/>
                    </a:cubicBezTo>
                    <a:cubicBezTo>
                      <a:pt x="29" y="12"/>
                      <a:pt x="30" y="6"/>
                      <a:pt x="24" y="3"/>
                    </a:cubicBezTo>
                  </a:path>
                </a:pathLst>
              </a:custGeom>
              <a:solidFill>
                <a:srgbClr val="D8C0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739"/>
              <p:cNvSpPr/>
              <p:nvPr/>
            </p:nvSpPr>
            <p:spPr bwMode="auto">
              <a:xfrm>
                <a:off x="3897314" y="2687638"/>
                <a:ext cx="147638" cy="93663"/>
              </a:xfrm>
              <a:custGeom>
                <a:avLst/>
                <a:gdLst>
                  <a:gd name="T0" fmla="*/ 32 w 39"/>
                  <a:gd name="T1" fmla="*/ 5 h 25"/>
                  <a:gd name="T2" fmla="*/ 7 w 39"/>
                  <a:gd name="T3" fmla="*/ 5 h 25"/>
                  <a:gd name="T4" fmla="*/ 7 w 39"/>
                  <a:gd name="T5" fmla="*/ 21 h 25"/>
                  <a:gd name="T6" fmla="*/ 32 w 39"/>
                  <a:gd name="T7" fmla="*/ 21 h 25"/>
                  <a:gd name="T8" fmla="*/ 32 w 39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5">
                    <a:moveTo>
                      <a:pt x="32" y="5"/>
                    </a:moveTo>
                    <a:cubicBezTo>
                      <a:pt x="26" y="0"/>
                      <a:pt x="14" y="0"/>
                      <a:pt x="7" y="5"/>
                    </a:cubicBezTo>
                    <a:cubicBezTo>
                      <a:pt x="0" y="9"/>
                      <a:pt x="0" y="16"/>
                      <a:pt x="7" y="21"/>
                    </a:cubicBezTo>
                    <a:cubicBezTo>
                      <a:pt x="13" y="25"/>
                      <a:pt x="25" y="25"/>
                      <a:pt x="32" y="21"/>
                    </a:cubicBezTo>
                    <a:cubicBezTo>
                      <a:pt x="39" y="16"/>
                      <a:pt x="39" y="9"/>
                      <a:pt x="32" y="5"/>
                    </a:cubicBezTo>
                  </a:path>
                </a:pathLst>
              </a:cu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740"/>
              <p:cNvSpPr/>
              <p:nvPr/>
            </p:nvSpPr>
            <p:spPr bwMode="auto">
              <a:xfrm>
                <a:off x="3905251" y="2690813"/>
                <a:ext cx="131763" cy="87313"/>
              </a:xfrm>
              <a:custGeom>
                <a:avLst/>
                <a:gdLst>
                  <a:gd name="T0" fmla="*/ 29 w 35"/>
                  <a:gd name="T1" fmla="*/ 4 h 23"/>
                  <a:gd name="T2" fmla="*/ 7 w 35"/>
                  <a:gd name="T3" fmla="*/ 4 h 23"/>
                  <a:gd name="T4" fmla="*/ 6 w 35"/>
                  <a:gd name="T5" fmla="*/ 19 h 23"/>
                  <a:gd name="T6" fmla="*/ 29 w 35"/>
                  <a:gd name="T7" fmla="*/ 19 h 23"/>
                  <a:gd name="T8" fmla="*/ 29 w 35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3">
                    <a:moveTo>
                      <a:pt x="29" y="4"/>
                    </a:moveTo>
                    <a:cubicBezTo>
                      <a:pt x="23" y="0"/>
                      <a:pt x="13" y="0"/>
                      <a:pt x="7" y="4"/>
                    </a:cubicBezTo>
                    <a:cubicBezTo>
                      <a:pt x="0" y="8"/>
                      <a:pt x="0" y="15"/>
                      <a:pt x="6" y="19"/>
                    </a:cubicBezTo>
                    <a:cubicBezTo>
                      <a:pt x="12" y="22"/>
                      <a:pt x="22" y="23"/>
                      <a:pt x="29" y="19"/>
                    </a:cubicBezTo>
                    <a:cubicBezTo>
                      <a:pt x="35" y="15"/>
                      <a:pt x="35" y="8"/>
                      <a:pt x="29" y="4"/>
                    </a:cubicBezTo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14" name="组合 313"/>
            <p:cNvGrpSpPr/>
            <p:nvPr/>
          </p:nvGrpSpPr>
          <p:grpSpPr>
            <a:xfrm flipH="1">
              <a:off x="7388088" y="1435780"/>
              <a:ext cx="872843" cy="697801"/>
              <a:chOff x="3575051" y="6111875"/>
              <a:chExt cx="585788" cy="4683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5" name="Freeform 800"/>
              <p:cNvSpPr/>
              <p:nvPr/>
            </p:nvSpPr>
            <p:spPr bwMode="auto">
              <a:xfrm>
                <a:off x="3597276" y="6400800"/>
                <a:ext cx="134938" cy="179388"/>
              </a:xfrm>
              <a:custGeom>
                <a:avLst/>
                <a:gdLst>
                  <a:gd name="T0" fmla="*/ 0 w 85"/>
                  <a:gd name="T1" fmla="*/ 0 h 113"/>
                  <a:gd name="T2" fmla="*/ 0 w 85"/>
                  <a:gd name="T3" fmla="*/ 59 h 113"/>
                  <a:gd name="T4" fmla="*/ 85 w 85"/>
                  <a:gd name="T5" fmla="*/ 113 h 113"/>
                  <a:gd name="T6" fmla="*/ 85 w 85"/>
                  <a:gd name="T7" fmla="*/ 57 h 113"/>
                  <a:gd name="T8" fmla="*/ 0 w 85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13">
                    <a:moveTo>
                      <a:pt x="0" y="0"/>
                    </a:moveTo>
                    <a:lnTo>
                      <a:pt x="0" y="59"/>
                    </a:lnTo>
                    <a:lnTo>
                      <a:pt x="85" y="113"/>
                    </a:lnTo>
                    <a:lnTo>
                      <a:pt x="85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801"/>
              <p:cNvSpPr/>
              <p:nvPr/>
            </p:nvSpPr>
            <p:spPr bwMode="auto">
              <a:xfrm>
                <a:off x="3732214" y="6461125"/>
                <a:ext cx="52388" cy="119063"/>
              </a:xfrm>
              <a:custGeom>
                <a:avLst/>
                <a:gdLst>
                  <a:gd name="T0" fmla="*/ 0 w 33"/>
                  <a:gd name="T1" fmla="*/ 75 h 75"/>
                  <a:gd name="T2" fmla="*/ 33 w 33"/>
                  <a:gd name="T3" fmla="*/ 56 h 75"/>
                  <a:gd name="T4" fmla="*/ 33 w 33"/>
                  <a:gd name="T5" fmla="*/ 0 h 75"/>
                  <a:gd name="T6" fmla="*/ 0 w 33"/>
                  <a:gd name="T7" fmla="*/ 19 h 75"/>
                  <a:gd name="T8" fmla="*/ 0 w 33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5">
                    <a:moveTo>
                      <a:pt x="0" y="75"/>
                    </a:moveTo>
                    <a:lnTo>
                      <a:pt x="33" y="56"/>
                    </a:lnTo>
                    <a:lnTo>
                      <a:pt x="33" y="0"/>
                    </a:lnTo>
                    <a:lnTo>
                      <a:pt x="0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7C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802"/>
              <p:cNvSpPr/>
              <p:nvPr/>
            </p:nvSpPr>
            <p:spPr bwMode="auto">
              <a:xfrm>
                <a:off x="3627439" y="6419850"/>
                <a:ext cx="22225" cy="100013"/>
              </a:xfrm>
              <a:custGeom>
                <a:avLst/>
                <a:gdLst>
                  <a:gd name="T0" fmla="*/ 14 w 14"/>
                  <a:gd name="T1" fmla="*/ 7 h 63"/>
                  <a:gd name="T2" fmla="*/ 0 w 14"/>
                  <a:gd name="T3" fmla="*/ 0 h 63"/>
                  <a:gd name="T4" fmla="*/ 0 w 14"/>
                  <a:gd name="T5" fmla="*/ 33 h 63"/>
                  <a:gd name="T6" fmla="*/ 5 w 14"/>
                  <a:gd name="T7" fmla="*/ 35 h 63"/>
                  <a:gd name="T8" fmla="*/ 5 w 14"/>
                  <a:gd name="T9" fmla="*/ 63 h 63"/>
                  <a:gd name="T10" fmla="*/ 7 w 14"/>
                  <a:gd name="T11" fmla="*/ 63 h 63"/>
                  <a:gd name="T12" fmla="*/ 7 w 14"/>
                  <a:gd name="T13" fmla="*/ 37 h 63"/>
                  <a:gd name="T14" fmla="*/ 14 w 14"/>
                  <a:gd name="T15" fmla="*/ 42 h 63"/>
                  <a:gd name="T16" fmla="*/ 14 w 14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3">
                    <a:moveTo>
                      <a:pt x="14" y="7"/>
                    </a:moveTo>
                    <a:lnTo>
                      <a:pt x="0" y="0"/>
                    </a:lnTo>
                    <a:lnTo>
                      <a:pt x="0" y="33"/>
                    </a:lnTo>
                    <a:lnTo>
                      <a:pt x="5" y="35"/>
                    </a:lnTo>
                    <a:lnTo>
                      <a:pt x="5" y="63"/>
                    </a:lnTo>
                    <a:lnTo>
                      <a:pt x="7" y="63"/>
                    </a:lnTo>
                    <a:lnTo>
                      <a:pt x="7" y="37"/>
                    </a:lnTo>
                    <a:lnTo>
                      <a:pt x="14" y="42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C7C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803"/>
              <p:cNvSpPr/>
              <p:nvPr/>
            </p:nvSpPr>
            <p:spPr bwMode="auto">
              <a:xfrm>
                <a:off x="3676651" y="6453188"/>
                <a:ext cx="22225" cy="101600"/>
              </a:xfrm>
              <a:custGeom>
                <a:avLst/>
                <a:gdLst>
                  <a:gd name="T0" fmla="*/ 14 w 14"/>
                  <a:gd name="T1" fmla="*/ 9 h 64"/>
                  <a:gd name="T2" fmla="*/ 0 w 14"/>
                  <a:gd name="T3" fmla="*/ 0 h 64"/>
                  <a:gd name="T4" fmla="*/ 0 w 14"/>
                  <a:gd name="T5" fmla="*/ 33 h 64"/>
                  <a:gd name="T6" fmla="*/ 7 w 14"/>
                  <a:gd name="T7" fmla="*/ 38 h 64"/>
                  <a:gd name="T8" fmla="*/ 7 w 14"/>
                  <a:gd name="T9" fmla="*/ 64 h 64"/>
                  <a:gd name="T10" fmla="*/ 9 w 14"/>
                  <a:gd name="T11" fmla="*/ 64 h 64"/>
                  <a:gd name="T12" fmla="*/ 9 w 14"/>
                  <a:gd name="T13" fmla="*/ 38 h 64"/>
                  <a:gd name="T14" fmla="*/ 14 w 14"/>
                  <a:gd name="T15" fmla="*/ 42 h 64"/>
                  <a:gd name="T16" fmla="*/ 14 w 14"/>
                  <a:gd name="T17" fmla="*/ 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4">
                    <a:moveTo>
                      <a:pt x="14" y="9"/>
                    </a:moveTo>
                    <a:lnTo>
                      <a:pt x="0" y="0"/>
                    </a:lnTo>
                    <a:lnTo>
                      <a:pt x="0" y="33"/>
                    </a:lnTo>
                    <a:lnTo>
                      <a:pt x="7" y="38"/>
                    </a:lnTo>
                    <a:lnTo>
                      <a:pt x="7" y="64"/>
                    </a:lnTo>
                    <a:lnTo>
                      <a:pt x="9" y="64"/>
                    </a:lnTo>
                    <a:lnTo>
                      <a:pt x="9" y="38"/>
                    </a:lnTo>
                    <a:lnTo>
                      <a:pt x="14" y="42"/>
                    </a:ln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C7C7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804"/>
              <p:cNvSpPr>
                <a:spLocks noEditPoints="1"/>
              </p:cNvSpPr>
              <p:nvPr/>
            </p:nvSpPr>
            <p:spPr bwMode="auto">
              <a:xfrm>
                <a:off x="3578226" y="6134100"/>
                <a:ext cx="582613" cy="363538"/>
              </a:xfrm>
              <a:custGeom>
                <a:avLst/>
                <a:gdLst>
                  <a:gd name="T0" fmla="*/ 155 w 155"/>
                  <a:gd name="T1" fmla="*/ 31 h 97"/>
                  <a:gd name="T2" fmla="*/ 155 w 155"/>
                  <a:gd name="T3" fmla="*/ 25 h 97"/>
                  <a:gd name="T4" fmla="*/ 151 w 155"/>
                  <a:gd name="T5" fmla="*/ 27 h 97"/>
                  <a:gd name="T6" fmla="*/ 112 w 155"/>
                  <a:gd name="T7" fmla="*/ 2 h 97"/>
                  <a:gd name="T8" fmla="*/ 103 w 155"/>
                  <a:gd name="T9" fmla="*/ 2 h 97"/>
                  <a:gd name="T10" fmla="*/ 4 w 155"/>
                  <a:gd name="T11" fmla="*/ 62 h 97"/>
                  <a:gd name="T12" fmla="*/ 0 w 155"/>
                  <a:gd name="T13" fmla="*/ 60 h 97"/>
                  <a:gd name="T14" fmla="*/ 0 w 155"/>
                  <a:gd name="T15" fmla="*/ 66 h 97"/>
                  <a:gd name="T16" fmla="*/ 0 w 155"/>
                  <a:gd name="T17" fmla="*/ 66 h 97"/>
                  <a:gd name="T18" fmla="*/ 2 w 155"/>
                  <a:gd name="T19" fmla="*/ 69 h 97"/>
                  <a:gd name="T20" fmla="*/ 42 w 155"/>
                  <a:gd name="T21" fmla="*/ 95 h 97"/>
                  <a:gd name="T22" fmla="*/ 52 w 155"/>
                  <a:gd name="T23" fmla="*/ 95 h 97"/>
                  <a:gd name="T24" fmla="*/ 152 w 155"/>
                  <a:gd name="T25" fmla="*/ 34 h 97"/>
                  <a:gd name="T26" fmla="*/ 155 w 155"/>
                  <a:gd name="T27" fmla="*/ 31 h 97"/>
                  <a:gd name="T28" fmla="*/ 43 w 155"/>
                  <a:gd name="T29" fmla="*/ 62 h 97"/>
                  <a:gd name="T30" fmla="*/ 55 w 155"/>
                  <a:gd name="T31" fmla="*/ 62 h 97"/>
                  <a:gd name="T32" fmla="*/ 54 w 155"/>
                  <a:gd name="T33" fmla="*/ 69 h 97"/>
                  <a:gd name="T34" fmla="*/ 43 w 155"/>
                  <a:gd name="T35" fmla="*/ 69 h 97"/>
                  <a:gd name="T36" fmla="*/ 43 w 155"/>
                  <a:gd name="T37" fmla="*/ 6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5" h="97">
                    <a:moveTo>
                      <a:pt x="155" y="31"/>
                    </a:moveTo>
                    <a:cubicBezTo>
                      <a:pt x="155" y="25"/>
                      <a:pt x="155" y="25"/>
                      <a:pt x="155" y="25"/>
                    </a:cubicBezTo>
                    <a:cubicBezTo>
                      <a:pt x="151" y="27"/>
                      <a:pt x="151" y="27"/>
                      <a:pt x="151" y="27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0" y="0"/>
                      <a:pt x="105" y="0"/>
                      <a:pt x="103" y="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1" y="68"/>
                      <a:pt x="2" y="69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5" y="97"/>
                      <a:pt x="49" y="97"/>
                      <a:pt x="52" y="9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54" y="33"/>
                      <a:pt x="155" y="32"/>
                      <a:pt x="155" y="31"/>
                    </a:cubicBezTo>
                    <a:moveTo>
                      <a:pt x="43" y="62"/>
                    </a:moveTo>
                    <a:cubicBezTo>
                      <a:pt x="47" y="60"/>
                      <a:pt x="52" y="60"/>
                      <a:pt x="55" y="62"/>
                    </a:cubicBezTo>
                    <a:cubicBezTo>
                      <a:pt x="58" y="64"/>
                      <a:pt x="57" y="67"/>
                      <a:pt x="54" y="69"/>
                    </a:cubicBezTo>
                    <a:cubicBezTo>
                      <a:pt x="51" y="71"/>
                      <a:pt x="46" y="71"/>
                      <a:pt x="43" y="69"/>
                    </a:cubicBezTo>
                    <a:cubicBezTo>
                      <a:pt x="40" y="67"/>
                      <a:pt x="40" y="64"/>
                      <a:pt x="43" y="62"/>
                    </a:cubicBezTo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805"/>
              <p:cNvSpPr>
                <a:spLocks noEditPoints="1"/>
              </p:cNvSpPr>
              <p:nvPr/>
            </p:nvSpPr>
            <p:spPr bwMode="auto">
              <a:xfrm>
                <a:off x="3575051" y="6111875"/>
                <a:ext cx="585788" cy="363538"/>
              </a:xfrm>
              <a:custGeom>
                <a:avLst/>
                <a:gdLst>
                  <a:gd name="T0" fmla="*/ 44 w 156"/>
                  <a:gd name="T1" fmla="*/ 69 h 97"/>
                  <a:gd name="T2" fmla="*/ 44 w 156"/>
                  <a:gd name="T3" fmla="*/ 62 h 97"/>
                  <a:gd name="T4" fmla="*/ 56 w 156"/>
                  <a:gd name="T5" fmla="*/ 63 h 97"/>
                  <a:gd name="T6" fmla="*/ 55 w 156"/>
                  <a:gd name="T7" fmla="*/ 70 h 97"/>
                  <a:gd name="T8" fmla="*/ 44 w 156"/>
                  <a:gd name="T9" fmla="*/ 69 h 97"/>
                  <a:gd name="T10" fmla="*/ 154 w 156"/>
                  <a:gd name="T11" fmla="*/ 28 h 97"/>
                  <a:gd name="T12" fmla="*/ 113 w 156"/>
                  <a:gd name="T13" fmla="*/ 2 h 97"/>
                  <a:gd name="T14" fmla="*/ 104 w 156"/>
                  <a:gd name="T15" fmla="*/ 2 h 97"/>
                  <a:gd name="T16" fmla="*/ 3 w 156"/>
                  <a:gd name="T17" fmla="*/ 63 h 97"/>
                  <a:gd name="T18" fmla="*/ 3 w 156"/>
                  <a:gd name="T19" fmla="*/ 69 h 97"/>
                  <a:gd name="T20" fmla="*/ 43 w 156"/>
                  <a:gd name="T21" fmla="*/ 95 h 97"/>
                  <a:gd name="T22" fmla="*/ 53 w 156"/>
                  <a:gd name="T23" fmla="*/ 95 h 97"/>
                  <a:gd name="T24" fmla="*/ 153 w 156"/>
                  <a:gd name="T25" fmla="*/ 34 h 97"/>
                  <a:gd name="T26" fmla="*/ 154 w 156"/>
                  <a:gd name="T27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97">
                    <a:moveTo>
                      <a:pt x="44" y="69"/>
                    </a:moveTo>
                    <a:cubicBezTo>
                      <a:pt x="41" y="68"/>
                      <a:pt x="41" y="64"/>
                      <a:pt x="44" y="62"/>
                    </a:cubicBezTo>
                    <a:cubicBezTo>
                      <a:pt x="48" y="61"/>
                      <a:pt x="53" y="61"/>
                      <a:pt x="56" y="63"/>
                    </a:cubicBezTo>
                    <a:cubicBezTo>
                      <a:pt x="59" y="64"/>
                      <a:pt x="58" y="68"/>
                      <a:pt x="55" y="70"/>
                    </a:cubicBezTo>
                    <a:cubicBezTo>
                      <a:pt x="52" y="71"/>
                      <a:pt x="47" y="71"/>
                      <a:pt x="44" y="69"/>
                    </a:cubicBezTo>
                    <a:moveTo>
                      <a:pt x="154" y="28"/>
                    </a:move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0"/>
                      <a:pt x="106" y="0"/>
                      <a:pt x="104" y="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0" y="65"/>
                      <a:pt x="0" y="67"/>
                      <a:pt x="3" y="6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6" y="97"/>
                      <a:pt x="50" y="97"/>
                      <a:pt x="53" y="95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6" y="33"/>
                      <a:pt x="156" y="30"/>
                      <a:pt x="154" y="28"/>
                    </a:cubicBezTo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806"/>
              <p:cNvSpPr/>
              <p:nvPr/>
            </p:nvSpPr>
            <p:spPr bwMode="auto">
              <a:xfrm>
                <a:off x="3919539" y="6178550"/>
                <a:ext cx="142875" cy="90488"/>
              </a:xfrm>
              <a:custGeom>
                <a:avLst/>
                <a:gdLst>
                  <a:gd name="T0" fmla="*/ 20 w 38"/>
                  <a:gd name="T1" fmla="*/ 0 h 24"/>
                  <a:gd name="T2" fmla="*/ 6 w 38"/>
                  <a:gd name="T3" fmla="*/ 3 h 24"/>
                  <a:gd name="T4" fmla="*/ 0 w 38"/>
                  <a:gd name="T5" fmla="*/ 12 h 24"/>
                  <a:gd name="T6" fmla="*/ 5 w 38"/>
                  <a:gd name="T7" fmla="*/ 20 h 24"/>
                  <a:gd name="T8" fmla="*/ 19 w 38"/>
                  <a:gd name="T9" fmla="*/ 24 h 24"/>
                  <a:gd name="T10" fmla="*/ 32 w 38"/>
                  <a:gd name="T11" fmla="*/ 20 h 24"/>
                  <a:gd name="T12" fmla="*/ 38 w 38"/>
                  <a:gd name="T13" fmla="*/ 12 h 24"/>
                  <a:gd name="T14" fmla="*/ 33 w 38"/>
                  <a:gd name="T15" fmla="*/ 3 h 24"/>
                  <a:gd name="T16" fmla="*/ 20 w 38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4">
                    <a:moveTo>
                      <a:pt x="20" y="0"/>
                    </a:moveTo>
                    <a:cubicBezTo>
                      <a:pt x="15" y="0"/>
                      <a:pt x="10" y="1"/>
                      <a:pt x="6" y="3"/>
                    </a:cubicBezTo>
                    <a:cubicBezTo>
                      <a:pt x="2" y="6"/>
                      <a:pt x="0" y="9"/>
                      <a:pt x="0" y="12"/>
                    </a:cubicBezTo>
                    <a:cubicBezTo>
                      <a:pt x="0" y="15"/>
                      <a:pt x="2" y="18"/>
                      <a:pt x="5" y="20"/>
                    </a:cubicBezTo>
                    <a:cubicBezTo>
                      <a:pt x="9" y="22"/>
                      <a:pt x="14" y="24"/>
                      <a:pt x="19" y="24"/>
                    </a:cubicBezTo>
                    <a:cubicBezTo>
                      <a:pt x="24" y="24"/>
                      <a:pt x="29" y="22"/>
                      <a:pt x="32" y="20"/>
                    </a:cubicBezTo>
                    <a:cubicBezTo>
                      <a:pt x="36" y="18"/>
                      <a:pt x="38" y="15"/>
                      <a:pt x="38" y="12"/>
                    </a:cubicBezTo>
                    <a:cubicBezTo>
                      <a:pt x="38" y="9"/>
                      <a:pt x="36" y="6"/>
                      <a:pt x="33" y="3"/>
                    </a:cubicBezTo>
                    <a:cubicBezTo>
                      <a:pt x="29" y="1"/>
                      <a:pt x="25" y="0"/>
                      <a:pt x="20" y="0"/>
                    </a:cubicBezTo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807"/>
              <p:cNvSpPr>
                <a:spLocks noEditPoints="1"/>
              </p:cNvSpPr>
              <p:nvPr/>
            </p:nvSpPr>
            <p:spPr bwMode="auto">
              <a:xfrm>
                <a:off x="3694114" y="6318250"/>
                <a:ext cx="136525" cy="82550"/>
              </a:xfrm>
              <a:custGeom>
                <a:avLst/>
                <a:gdLst>
                  <a:gd name="T0" fmla="*/ 12 w 36"/>
                  <a:gd name="T1" fmla="*/ 15 h 22"/>
                  <a:gd name="T2" fmla="*/ 12 w 36"/>
                  <a:gd name="T3" fmla="*/ 7 h 22"/>
                  <a:gd name="T4" fmla="*/ 24 w 36"/>
                  <a:gd name="T5" fmla="*/ 8 h 22"/>
                  <a:gd name="T6" fmla="*/ 23 w 36"/>
                  <a:gd name="T7" fmla="*/ 15 h 22"/>
                  <a:gd name="T8" fmla="*/ 12 w 36"/>
                  <a:gd name="T9" fmla="*/ 15 h 22"/>
                  <a:gd name="T10" fmla="*/ 30 w 36"/>
                  <a:gd name="T11" fmla="*/ 4 h 22"/>
                  <a:gd name="T12" fmla="*/ 7 w 36"/>
                  <a:gd name="T13" fmla="*/ 4 h 22"/>
                  <a:gd name="T14" fmla="*/ 6 w 36"/>
                  <a:gd name="T15" fmla="*/ 18 h 22"/>
                  <a:gd name="T16" fmla="*/ 29 w 36"/>
                  <a:gd name="T17" fmla="*/ 18 h 22"/>
                  <a:gd name="T18" fmla="*/ 30 w 36"/>
                  <a:gd name="T1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2">
                    <a:moveTo>
                      <a:pt x="12" y="15"/>
                    </a:moveTo>
                    <a:cubicBezTo>
                      <a:pt x="9" y="13"/>
                      <a:pt x="9" y="9"/>
                      <a:pt x="12" y="7"/>
                    </a:cubicBezTo>
                    <a:cubicBezTo>
                      <a:pt x="15" y="6"/>
                      <a:pt x="21" y="6"/>
                      <a:pt x="24" y="8"/>
                    </a:cubicBezTo>
                    <a:cubicBezTo>
                      <a:pt x="27" y="9"/>
                      <a:pt x="26" y="13"/>
                      <a:pt x="23" y="15"/>
                    </a:cubicBezTo>
                    <a:cubicBezTo>
                      <a:pt x="20" y="17"/>
                      <a:pt x="15" y="17"/>
                      <a:pt x="12" y="15"/>
                    </a:cubicBezTo>
                    <a:moveTo>
                      <a:pt x="30" y="4"/>
                    </a:moveTo>
                    <a:cubicBezTo>
                      <a:pt x="23" y="0"/>
                      <a:pt x="13" y="0"/>
                      <a:pt x="7" y="4"/>
                    </a:cubicBezTo>
                    <a:cubicBezTo>
                      <a:pt x="0" y="8"/>
                      <a:pt x="0" y="14"/>
                      <a:pt x="6" y="18"/>
                    </a:cubicBezTo>
                    <a:cubicBezTo>
                      <a:pt x="12" y="22"/>
                      <a:pt x="22" y="22"/>
                      <a:pt x="29" y="18"/>
                    </a:cubicBezTo>
                    <a:cubicBezTo>
                      <a:pt x="36" y="14"/>
                      <a:pt x="36" y="8"/>
                      <a:pt x="30" y="4"/>
                    </a:cubicBezTo>
                  </a:path>
                </a:pathLst>
              </a:custGeom>
              <a:solidFill>
                <a:srgbClr val="D1BB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808"/>
              <p:cNvSpPr/>
              <p:nvPr/>
            </p:nvSpPr>
            <p:spPr bwMode="auto">
              <a:xfrm>
                <a:off x="3924301" y="6178550"/>
                <a:ext cx="134938" cy="87313"/>
              </a:xfrm>
              <a:custGeom>
                <a:avLst/>
                <a:gdLst>
                  <a:gd name="T0" fmla="*/ 19 w 36"/>
                  <a:gd name="T1" fmla="*/ 0 h 23"/>
                  <a:gd name="T2" fmla="*/ 6 w 36"/>
                  <a:gd name="T3" fmla="*/ 4 h 23"/>
                  <a:gd name="T4" fmla="*/ 0 w 36"/>
                  <a:gd name="T5" fmla="*/ 12 h 23"/>
                  <a:gd name="T6" fmla="*/ 5 w 36"/>
                  <a:gd name="T7" fmla="*/ 20 h 23"/>
                  <a:gd name="T8" fmla="*/ 18 w 36"/>
                  <a:gd name="T9" fmla="*/ 23 h 23"/>
                  <a:gd name="T10" fmla="*/ 31 w 36"/>
                  <a:gd name="T11" fmla="*/ 20 h 23"/>
                  <a:gd name="T12" fmla="*/ 36 w 36"/>
                  <a:gd name="T13" fmla="*/ 12 h 23"/>
                  <a:gd name="T14" fmla="*/ 31 w 36"/>
                  <a:gd name="T15" fmla="*/ 4 h 23"/>
                  <a:gd name="T16" fmla="*/ 19 w 3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3">
                    <a:moveTo>
                      <a:pt x="19" y="0"/>
                    </a:moveTo>
                    <a:cubicBezTo>
                      <a:pt x="14" y="0"/>
                      <a:pt x="9" y="2"/>
                      <a:pt x="6" y="4"/>
                    </a:cubicBezTo>
                    <a:cubicBezTo>
                      <a:pt x="2" y="6"/>
                      <a:pt x="0" y="9"/>
                      <a:pt x="0" y="12"/>
                    </a:cubicBezTo>
                    <a:cubicBezTo>
                      <a:pt x="0" y="15"/>
                      <a:pt x="2" y="18"/>
                      <a:pt x="5" y="20"/>
                    </a:cubicBezTo>
                    <a:cubicBezTo>
                      <a:pt x="8" y="22"/>
                      <a:pt x="13" y="23"/>
                      <a:pt x="18" y="23"/>
                    </a:cubicBezTo>
                    <a:cubicBezTo>
                      <a:pt x="23" y="23"/>
                      <a:pt x="27" y="22"/>
                      <a:pt x="31" y="20"/>
                    </a:cubicBezTo>
                    <a:cubicBezTo>
                      <a:pt x="34" y="18"/>
                      <a:pt x="36" y="15"/>
                      <a:pt x="36" y="12"/>
                    </a:cubicBezTo>
                    <a:cubicBezTo>
                      <a:pt x="36" y="9"/>
                      <a:pt x="35" y="6"/>
                      <a:pt x="31" y="4"/>
                    </a:cubicBezTo>
                    <a:cubicBezTo>
                      <a:pt x="28" y="2"/>
                      <a:pt x="23" y="0"/>
                      <a:pt x="19" y="0"/>
                    </a:cubicBezTo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809"/>
              <p:cNvSpPr/>
              <p:nvPr/>
            </p:nvSpPr>
            <p:spPr bwMode="auto">
              <a:xfrm>
                <a:off x="3916364" y="6164263"/>
                <a:ext cx="161925" cy="96838"/>
              </a:xfrm>
              <a:custGeom>
                <a:avLst/>
                <a:gdLst>
                  <a:gd name="T0" fmla="*/ 43 w 43"/>
                  <a:gd name="T1" fmla="*/ 12 h 26"/>
                  <a:gd name="T2" fmla="*/ 43 w 43"/>
                  <a:gd name="T3" fmla="*/ 12 h 26"/>
                  <a:gd name="T4" fmla="*/ 43 w 43"/>
                  <a:gd name="T5" fmla="*/ 0 h 26"/>
                  <a:gd name="T6" fmla="*/ 39 w 43"/>
                  <a:gd name="T7" fmla="*/ 7 h 26"/>
                  <a:gd name="T8" fmla="*/ 37 w 43"/>
                  <a:gd name="T9" fmla="*/ 7 h 26"/>
                  <a:gd name="T10" fmla="*/ 20 w 43"/>
                  <a:gd name="T11" fmla="*/ 13 h 26"/>
                  <a:gd name="T12" fmla="*/ 0 w 43"/>
                  <a:gd name="T13" fmla="*/ 0 h 26"/>
                  <a:gd name="T14" fmla="*/ 0 w 43"/>
                  <a:gd name="T15" fmla="*/ 12 h 26"/>
                  <a:gd name="T16" fmla="*/ 21 w 43"/>
                  <a:gd name="T17" fmla="*/ 24 h 26"/>
                  <a:gd name="T18" fmla="*/ 21 w 43"/>
                  <a:gd name="T19" fmla="*/ 24 h 26"/>
                  <a:gd name="T20" fmla="*/ 23 w 43"/>
                  <a:gd name="T21" fmla="*/ 25 h 26"/>
                  <a:gd name="T22" fmla="*/ 41 w 43"/>
                  <a:gd name="T23" fmla="*/ 18 h 26"/>
                  <a:gd name="T24" fmla="*/ 43 w 43"/>
                  <a:gd name="T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6">
                    <a:moveTo>
                      <a:pt x="43" y="12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3"/>
                      <a:pt x="41" y="6"/>
                      <a:pt x="39" y="7"/>
                    </a:cubicBezTo>
                    <a:cubicBezTo>
                      <a:pt x="38" y="7"/>
                      <a:pt x="38" y="7"/>
                      <a:pt x="37" y="7"/>
                    </a:cubicBezTo>
                    <a:cubicBezTo>
                      <a:pt x="31" y="6"/>
                      <a:pt x="24" y="9"/>
                      <a:pt x="2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5"/>
                      <a:pt x="22" y="25"/>
                      <a:pt x="23" y="25"/>
                    </a:cubicBezTo>
                    <a:cubicBezTo>
                      <a:pt x="30" y="26"/>
                      <a:pt x="38" y="23"/>
                      <a:pt x="41" y="18"/>
                    </a:cubicBezTo>
                    <a:cubicBezTo>
                      <a:pt x="43" y="16"/>
                      <a:pt x="43" y="14"/>
                      <a:pt x="43" y="12"/>
                    </a:cubicBezTo>
                    <a:close/>
                  </a:path>
                </a:pathLst>
              </a:custGeom>
              <a:solidFill>
                <a:srgbClr val="947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810"/>
              <p:cNvSpPr/>
              <p:nvPr/>
            </p:nvSpPr>
            <p:spPr bwMode="auto">
              <a:xfrm>
                <a:off x="3916364" y="6115050"/>
                <a:ext cx="161925" cy="101600"/>
              </a:xfrm>
              <a:custGeom>
                <a:avLst/>
                <a:gdLst>
                  <a:gd name="T0" fmla="*/ 43 w 43"/>
                  <a:gd name="T1" fmla="*/ 13 h 27"/>
                  <a:gd name="T2" fmla="*/ 39 w 43"/>
                  <a:gd name="T3" fmla="*/ 10 h 27"/>
                  <a:gd name="T4" fmla="*/ 35 w 43"/>
                  <a:gd name="T5" fmla="*/ 13 h 27"/>
                  <a:gd name="T6" fmla="*/ 24 w 43"/>
                  <a:gd name="T7" fmla="*/ 6 h 27"/>
                  <a:gd name="T8" fmla="*/ 23 w 43"/>
                  <a:gd name="T9" fmla="*/ 7 h 27"/>
                  <a:gd name="T10" fmla="*/ 33 w 43"/>
                  <a:gd name="T11" fmla="*/ 14 h 27"/>
                  <a:gd name="T12" fmla="*/ 29 w 43"/>
                  <a:gd name="T13" fmla="*/ 16 h 27"/>
                  <a:gd name="T14" fmla="*/ 18 w 43"/>
                  <a:gd name="T15" fmla="*/ 9 h 27"/>
                  <a:gd name="T16" fmla="*/ 17 w 43"/>
                  <a:gd name="T17" fmla="*/ 10 h 27"/>
                  <a:gd name="T18" fmla="*/ 27 w 43"/>
                  <a:gd name="T19" fmla="*/ 17 h 27"/>
                  <a:gd name="T20" fmla="*/ 24 w 43"/>
                  <a:gd name="T21" fmla="*/ 19 h 27"/>
                  <a:gd name="T22" fmla="*/ 13 w 43"/>
                  <a:gd name="T23" fmla="*/ 13 h 27"/>
                  <a:gd name="T24" fmla="*/ 11 w 43"/>
                  <a:gd name="T25" fmla="*/ 13 h 27"/>
                  <a:gd name="T26" fmla="*/ 22 w 43"/>
                  <a:gd name="T27" fmla="*/ 20 h 27"/>
                  <a:gd name="T28" fmla="*/ 19 w 43"/>
                  <a:gd name="T29" fmla="*/ 23 h 27"/>
                  <a:gd name="T30" fmla="*/ 8 w 43"/>
                  <a:gd name="T31" fmla="*/ 16 h 27"/>
                  <a:gd name="T32" fmla="*/ 6 w 43"/>
                  <a:gd name="T33" fmla="*/ 17 h 27"/>
                  <a:gd name="T34" fmla="*/ 5 w 43"/>
                  <a:gd name="T35" fmla="*/ 16 h 27"/>
                  <a:gd name="T36" fmla="*/ 8 w 43"/>
                  <a:gd name="T37" fmla="*/ 14 h 27"/>
                  <a:gd name="T38" fmla="*/ 19 w 43"/>
                  <a:gd name="T39" fmla="*/ 21 h 27"/>
                  <a:gd name="T40" fmla="*/ 20 w 43"/>
                  <a:gd name="T41" fmla="*/ 20 h 27"/>
                  <a:gd name="T42" fmla="*/ 10 w 43"/>
                  <a:gd name="T43" fmla="*/ 13 h 27"/>
                  <a:gd name="T44" fmla="*/ 13 w 43"/>
                  <a:gd name="T45" fmla="*/ 11 h 27"/>
                  <a:gd name="T46" fmla="*/ 24 w 43"/>
                  <a:gd name="T47" fmla="*/ 18 h 27"/>
                  <a:gd name="T48" fmla="*/ 26 w 43"/>
                  <a:gd name="T49" fmla="*/ 17 h 27"/>
                  <a:gd name="T50" fmla="*/ 15 w 43"/>
                  <a:gd name="T51" fmla="*/ 10 h 27"/>
                  <a:gd name="T52" fmla="*/ 19 w 43"/>
                  <a:gd name="T53" fmla="*/ 8 h 27"/>
                  <a:gd name="T54" fmla="*/ 29 w 43"/>
                  <a:gd name="T55" fmla="*/ 15 h 27"/>
                  <a:gd name="T56" fmla="*/ 31 w 43"/>
                  <a:gd name="T57" fmla="*/ 14 h 27"/>
                  <a:gd name="T58" fmla="*/ 21 w 43"/>
                  <a:gd name="T59" fmla="*/ 7 h 27"/>
                  <a:gd name="T60" fmla="*/ 24 w 43"/>
                  <a:gd name="T61" fmla="*/ 5 h 27"/>
                  <a:gd name="T62" fmla="*/ 35 w 43"/>
                  <a:gd name="T63" fmla="*/ 12 h 27"/>
                  <a:gd name="T64" fmla="*/ 38 w 43"/>
                  <a:gd name="T65" fmla="*/ 10 h 27"/>
                  <a:gd name="T66" fmla="*/ 22 w 43"/>
                  <a:gd name="T67" fmla="*/ 0 h 27"/>
                  <a:gd name="T68" fmla="*/ 7 w 43"/>
                  <a:gd name="T69" fmla="*/ 4 h 27"/>
                  <a:gd name="T70" fmla="*/ 0 w 43"/>
                  <a:gd name="T71" fmla="*/ 13 h 27"/>
                  <a:gd name="T72" fmla="*/ 21 w 43"/>
                  <a:gd name="T73" fmla="*/ 27 h 27"/>
                  <a:gd name="T74" fmla="*/ 36 w 43"/>
                  <a:gd name="T75" fmla="*/ 23 h 27"/>
                  <a:gd name="T76" fmla="*/ 43 w 43"/>
                  <a:gd name="T7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27">
                    <a:moveTo>
                      <a:pt x="43" y="13"/>
                    </a:moveTo>
                    <a:cubicBezTo>
                      <a:pt x="39" y="10"/>
                      <a:pt x="39" y="10"/>
                      <a:pt x="39" y="10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11" y="1"/>
                      <a:pt x="7" y="4"/>
                    </a:cubicBezTo>
                    <a:cubicBezTo>
                      <a:pt x="2" y="6"/>
                      <a:pt x="0" y="10"/>
                      <a:pt x="0" y="13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6" y="27"/>
                      <a:pt x="32" y="25"/>
                      <a:pt x="36" y="23"/>
                    </a:cubicBezTo>
                    <a:cubicBezTo>
                      <a:pt x="41" y="20"/>
                      <a:pt x="43" y="17"/>
                      <a:pt x="43" y="13"/>
                    </a:cubicBezTo>
                  </a:path>
                </a:pathLst>
              </a:custGeom>
              <a:solidFill>
                <a:srgbClr val="BFB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811"/>
              <p:cNvSpPr/>
              <p:nvPr/>
            </p:nvSpPr>
            <p:spPr bwMode="auto">
              <a:xfrm>
                <a:off x="3935414" y="6134100"/>
                <a:ext cx="127000" cy="66675"/>
              </a:xfrm>
              <a:custGeom>
                <a:avLst/>
                <a:gdLst>
                  <a:gd name="T0" fmla="*/ 80 w 80"/>
                  <a:gd name="T1" fmla="*/ 12 h 42"/>
                  <a:gd name="T2" fmla="*/ 78 w 80"/>
                  <a:gd name="T3" fmla="*/ 12 h 42"/>
                  <a:gd name="T4" fmla="*/ 71 w 80"/>
                  <a:gd name="T5" fmla="*/ 16 h 42"/>
                  <a:gd name="T6" fmla="*/ 45 w 80"/>
                  <a:gd name="T7" fmla="*/ 0 h 42"/>
                  <a:gd name="T8" fmla="*/ 38 w 80"/>
                  <a:gd name="T9" fmla="*/ 5 h 42"/>
                  <a:gd name="T10" fmla="*/ 61 w 80"/>
                  <a:gd name="T11" fmla="*/ 21 h 42"/>
                  <a:gd name="T12" fmla="*/ 57 w 80"/>
                  <a:gd name="T13" fmla="*/ 24 h 42"/>
                  <a:gd name="T14" fmla="*/ 33 w 80"/>
                  <a:gd name="T15" fmla="*/ 7 h 42"/>
                  <a:gd name="T16" fmla="*/ 24 w 80"/>
                  <a:gd name="T17" fmla="*/ 12 h 42"/>
                  <a:gd name="T18" fmla="*/ 50 w 80"/>
                  <a:gd name="T19" fmla="*/ 28 h 42"/>
                  <a:gd name="T20" fmla="*/ 45 w 80"/>
                  <a:gd name="T21" fmla="*/ 31 h 42"/>
                  <a:gd name="T22" fmla="*/ 19 w 80"/>
                  <a:gd name="T23" fmla="*/ 14 h 42"/>
                  <a:gd name="T24" fmla="*/ 12 w 80"/>
                  <a:gd name="T25" fmla="*/ 19 h 42"/>
                  <a:gd name="T26" fmla="*/ 35 w 80"/>
                  <a:gd name="T27" fmla="*/ 35 h 42"/>
                  <a:gd name="T28" fmla="*/ 33 w 80"/>
                  <a:gd name="T29" fmla="*/ 38 h 42"/>
                  <a:gd name="T30" fmla="*/ 7 w 80"/>
                  <a:gd name="T31" fmla="*/ 21 h 42"/>
                  <a:gd name="T32" fmla="*/ 0 w 80"/>
                  <a:gd name="T33" fmla="*/ 26 h 42"/>
                  <a:gd name="T34" fmla="*/ 2 w 80"/>
                  <a:gd name="T35" fmla="*/ 28 h 42"/>
                  <a:gd name="T36" fmla="*/ 7 w 80"/>
                  <a:gd name="T37" fmla="*/ 26 h 42"/>
                  <a:gd name="T38" fmla="*/ 33 w 80"/>
                  <a:gd name="T39" fmla="*/ 42 h 42"/>
                  <a:gd name="T40" fmla="*/ 40 w 80"/>
                  <a:gd name="T41" fmla="*/ 35 h 42"/>
                  <a:gd name="T42" fmla="*/ 14 w 80"/>
                  <a:gd name="T43" fmla="*/ 19 h 42"/>
                  <a:gd name="T44" fmla="*/ 19 w 80"/>
                  <a:gd name="T45" fmla="*/ 19 h 42"/>
                  <a:gd name="T46" fmla="*/ 45 w 80"/>
                  <a:gd name="T47" fmla="*/ 33 h 42"/>
                  <a:gd name="T48" fmla="*/ 52 w 80"/>
                  <a:gd name="T49" fmla="*/ 28 h 42"/>
                  <a:gd name="T50" fmla="*/ 28 w 80"/>
                  <a:gd name="T51" fmla="*/ 12 h 42"/>
                  <a:gd name="T52" fmla="*/ 31 w 80"/>
                  <a:gd name="T53" fmla="*/ 9 h 42"/>
                  <a:gd name="T54" fmla="*/ 57 w 80"/>
                  <a:gd name="T55" fmla="*/ 26 h 42"/>
                  <a:gd name="T56" fmla="*/ 66 w 80"/>
                  <a:gd name="T57" fmla="*/ 21 h 42"/>
                  <a:gd name="T58" fmla="*/ 43 w 80"/>
                  <a:gd name="T59" fmla="*/ 5 h 42"/>
                  <a:gd name="T60" fmla="*/ 45 w 80"/>
                  <a:gd name="T61" fmla="*/ 2 h 42"/>
                  <a:gd name="T62" fmla="*/ 71 w 80"/>
                  <a:gd name="T63" fmla="*/ 19 h 42"/>
                  <a:gd name="T64" fmla="*/ 80 w 80"/>
                  <a:gd name="T65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42">
                    <a:moveTo>
                      <a:pt x="80" y="12"/>
                    </a:moveTo>
                    <a:lnTo>
                      <a:pt x="78" y="12"/>
                    </a:lnTo>
                    <a:lnTo>
                      <a:pt x="71" y="16"/>
                    </a:lnTo>
                    <a:lnTo>
                      <a:pt x="45" y="0"/>
                    </a:lnTo>
                    <a:lnTo>
                      <a:pt x="38" y="5"/>
                    </a:lnTo>
                    <a:lnTo>
                      <a:pt x="61" y="21"/>
                    </a:lnTo>
                    <a:lnTo>
                      <a:pt x="57" y="24"/>
                    </a:lnTo>
                    <a:lnTo>
                      <a:pt x="33" y="7"/>
                    </a:lnTo>
                    <a:lnTo>
                      <a:pt x="24" y="12"/>
                    </a:lnTo>
                    <a:lnTo>
                      <a:pt x="50" y="28"/>
                    </a:lnTo>
                    <a:lnTo>
                      <a:pt x="45" y="31"/>
                    </a:lnTo>
                    <a:lnTo>
                      <a:pt x="19" y="14"/>
                    </a:lnTo>
                    <a:lnTo>
                      <a:pt x="12" y="19"/>
                    </a:lnTo>
                    <a:lnTo>
                      <a:pt x="35" y="35"/>
                    </a:lnTo>
                    <a:lnTo>
                      <a:pt x="33" y="38"/>
                    </a:lnTo>
                    <a:lnTo>
                      <a:pt x="7" y="21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7" y="26"/>
                    </a:lnTo>
                    <a:lnTo>
                      <a:pt x="33" y="42"/>
                    </a:lnTo>
                    <a:lnTo>
                      <a:pt x="40" y="35"/>
                    </a:lnTo>
                    <a:lnTo>
                      <a:pt x="14" y="19"/>
                    </a:lnTo>
                    <a:lnTo>
                      <a:pt x="19" y="19"/>
                    </a:lnTo>
                    <a:lnTo>
                      <a:pt x="45" y="33"/>
                    </a:lnTo>
                    <a:lnTo>
                      <a:pt x="52" y="28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57" y="26"/>
                    </a:lnTo>
                    <a:lnTo>
                      <a:pt x="66" y="21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71" y="19"/>
                    </a:lnTo>
                    <a:lnTo>
                      <a:pt x="80" y="12"/>
                    </a:lnTo>
                    <a:close/>
                  </a:path>
                </a:pathLst>
              </a:custGeom>
              <a:solidFill>
                <a:srgbClr val="9F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812"/>
              <p:cNvSpPr/>
              <p:nvPr/>
            </p:nvSpPr>
            <p:spPr bwMode="auto">
              <a:xfrm>
                <a:off x="3935414" y="6134100"/>
                <a:ext cx="127000" cy="66675"/>
              </a:xfrm>
              <a:custGeom>
                <a:avLst/>
                <a:gdLst>
                  <a:gd name="T0" fmla="*/ 80 w 80"/>
                  <a:gd name="T1" fmla="*/ 12 h 42"/>
                  <a:gd name="T2" fmla="*/ 78 w 80"/>
                  <a:gd name="T3" fmla="*/ 12 h 42"/>
                  <a:gd name="T4" fmla="*/ 71 w 80"/>
                  <a:gd name="T5" fmla="*/ 16 h 42"/>
                  <a:gd name="T6" fmla="*/ 45 w 80"/>
                  <a:gd name="T7" fmla="*/ 0 h 42"/>
                  <a:gd name="T8" fmla="*/ 38 w 80"/>
                  <a:gd name="T9" fmla="*/ 5 h 42"/>
                  <a:gd name="T10" fmla="*/ 61 w 80"/>
                  <a:gd name="T11" fmla="*/ 21 h 42"/>
                  <a:gd name="T12" fmla="*/ 57 w 80"/>
                  <a:gd name="T13" fmla="*/ 24 h 42"/>
                  <a:gd name="T14" fmla="*/ 33 w 80"/>
                  <a:gd name="T15" fmla="*/ 7 h 42"/>
                  <a:gd name="T16" fmla="*/ 24 w 80"/>
                  <a:gd name="T17" fmla="*/ 12 h 42"/>
                  <a:gd name="T18" fmla="*/ 50 w 80"/>
                  <a:gd name="T19" fmla="*/ 28 h 42"/>
                  <a:gd name="T20" fmla="*/ 45 w 80"/>
                  <a:gd name="T21" fmla="*/ 31 h 42"/>
                  <a:gd name="T22" fmla="*/ 19 w 80"/>
                  <a:gd name="T23" fmla="*/ 14 h 42"/>
                  <a:gd name="T24" fmla="*/ 12 w 80"/>
                  <a:gd name="T25" fmla="*/ 19 h 42"/>
                  <a:gd name="T26" fmla="*/ 35 w 80"/>
                  <a:gd name="T27" fmla="*/ 35 h 42"/>
                  <a:gd name="T28" fmla="*/ 33 w 80"/>
                  <a:gd name="T29" fmla="*/ 38 h 42"/>
                  <a:gd name="T30" fmla="*/ 7 w 80"/>
                  <a:gd name="T31" fmla="*/ 21 h 42"/>
                  <a:gd name="T32" fmla="*/ 0 w 80"/>
                  <a:gd name="T33" fmla="*/ 26 h 42"/>
                  <a:gd name="T34" fmla="*/ 2 w 80"/>
                  <a:gd name="T35" fmla="*/ 28 h 42"/>
                  <a:gd name="T36" fmla="*/ 7 w 80"/>
                  <a:gd name="T37" fmla="*/ 26 h 42"/>
                  <a:gd name="T38" fmla="*/ 33 w 80"/>
                  <a:gd name="T39" fmla="*/ 42 h 42"/>
                  <a:gd name="T40" fmla="*/ 40 w 80"/>
                  <a:gd name="T41" fmla="*/ 35 h 42"/>
                  <a:gd name="T42" fmla="*/ 14 w 80"/>
                  <a:gd name="T43" fmla="*/ 19 h 42"/>
                  <a:gd name="T44" fmla="*/ 19 w 80"/>
                  <a:gd name="T45" fmla="*/ 19 h 42"/>
                  <a:gd name="T46" fmla="*/ 45 w 80"/>
                  <a:gd name="T47" fmla="*/ 33 h 42"/>
                  <a:gd name="T48" fmla="*/ 52 w 80"/>
                  <a:gd name="T49" fmla="*/ 28 h 42"/>
                  <a:gd name="T50" fmla="*/ 28 w 80"/>
                  <a:gd name="T51" fmla="*/ 12 h 42"/>
                  <a:gd name="T52" fmla="*/ 31 w 80"/>
                  <a:gd name="T53" fmla="*/ 9 h 42"/>
                  <a:gd name="T54" fmla="*/ 57 w 80"/>
                  <a:gd name="T55" fmla="*/ 26 h 42"/>
                  <a:gd name="T56" fmla="*/ 66 w 80"/>
                  <a:gd name="T57" fmla="*/ 21 h 42"/>
                  <a:gd name="T58" fmla="*/ 43 w 80"/>
                  <a:gd name="T59" fmla="*/ 5 h 42"/>
                  <a:gd name="T60" fmla="*/ 45 w 80"/>
                  <a:gd name="T61" fmla="*/ 2 h 42"/>
                  <a:gd name="T62" fmla="*/ 71 w 80"/>
                  <a:gd name="T63" fmla="*/ 19 h 42"/>
                  <a:gd name="T64" fmla="*/ 80 w 80"/>
                  <a:gd name="T65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42">
                    <a:moveTo>
                      <a:pt x="80" y="12"/>
                    </a:moveTo>
                    <a:lnTo>
                      <a:pt x="78" y="12"/>
                    </a:lnTo>
                    <a:lnTo>
                      <a:pt x="71" y="16"/>
                    </a:lnTo>
                    <a:lnTo>
                      <a:pt x="45" y="0"/>
                    </a:lnTo>
                    <a:lnTo>
                      <a:pt x="38" y="5"/>
                    </a:lnTo>
                    <a:lnTo>
                      <a:pt x="61" y="21"/>
                    </a:lnTo>
                    <a:lnTo>
                      <a:pt x="57" y="24"/>
                    </a:lnTo>
                    <a:lnTo>
                      <a:pt x="33" y="7"/>
                    </a:lnTo>
                    <a:lnTo>
                      <a:pt x="24" y="12"/>
                    </a:lnTo>
                    <a:lnTo>
                      <a:pt x="50" y="28"/>
                    </a:lnTo>
                    <a:lnTo>
                      <a:pt x="45" y="31"/>
                    </a:lnTo>
                    <a:lnTo>
                      <a:pt x="19" y="14"/>
                    </a:lnTo>
                    <a:lnTo>
                      <a:pt x="12" y="19"/>
                    </a:lnTo>
                    <a:lnTo>
                      <a:pt x="35" y="35"/>
                    </a:lnTo>
                    <a:lnTo>
                      <a:pt x="33" y="38"/>
                    </a:lnTo>
                    <a:lnTo>
                      <a:pt x="7" y="21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7" y="26"/>
                    </a:lnTo>
                    <a:lnTo>
                      <a:pt x="33" y="42"/>
                    </a:lnTo>
                    <a:lnTo>
                      <a:pt x="40" y="35"/>
                    </a:lnTo>
                    <a:lnTo>
                      <a:pt x="14" y="19"/>
                    </a:lnTo>
                    <a:lnTo>
                      <a:pt x="19" y="19"/>
                    </a:lnTo>
                    <a:lnTo>
                      <a:pt x="45" y="33"/>
                    </a:lnTo>
                    <a:lnTo>
                      <a:pt x="52" y="28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57" y="26"/>
                    </a:lnTo>
                    <a:lnTo>
                      <a:pt x="66" y="21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71" y="19"/>
                    </a:lnTo>
                    <a:lnTo>
                      <a:pt x="8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813"/>
              <p:cNvSpPr/>
              <p:nvPr/>
            </p:nvSpPr>
            <p:spPr bwMode="auto">
              <a:xfrm>
                <a:off x="3916364" y="6159500"/>
                <a:ext cx="0" cy="46038"/>
              </a:xfrm>
              <a:custGeom>
                <a:avLst/>
                <a:gdLst>
                  <a:gd name="T0" fmla="*/ 29 h 29"/>
                  <a:gd name="T1" fmla="*/ 0 h 29"/>
                  <a:gd name="T2" fmla="*/ 29 h 2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9">
                    <a:moveTo>
                      <a:pt x="0" y="29"/>
                    </a:move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FB2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Rectangle 814"/>
              <p:cNvSpPr>
                <a:spLocks noChangeArrowheads="1"/>
              </p:cNvSpPr>
              <p:nvPr/>
            </p:nvSpPr>
            <p:spPr bwMode="auto">
              <a:xfrm>
                <a:off x="3946526" y="6134100"/>
                <a:ext cx="19050" cy="7938"/>
              </a:xfrm>
              <a:prstGeom prst="rect">
                <a:avLst/>
              </a:pr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815"/>
              <p:cNvSpPr/>
              <p:nvPr/>
            </p:nvSpPr>
            <p:spPr bwMode="auto">
              <a:xfrm>
                <a:off x="3946526" y="6134100"/>
                <a:ext cx="19050" cy="11113"/>
              </a:xfrm>
              <a:custGeom>
                <a:avLst/>
                <a:gdLst>
                  <a:gd name="T0" fmla="*/ 4 w 5"/>
                  <a:gd name="T1" fmla="*/ 0 h 3"/>
                  <a:gd name="T2" fmla="*/ 1 w 5"/>
                  <a:gd name="T3" fmla="*/ 0 h 3"/>
                  <a:gd name="T4" fmla="*/ 1 w 5"/>
                  <a:gd name="T5" fmla="*/ 3 h 3"/>
                  <a:gd name="T6" fmla="*/ 4 w 5"/>
                  <a:gd name="T7" fmla="*/ 3 h 3"/>
                  <a:gd name="T8" fmla="*/ 4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816"/>
              <p:cNvSpPr/>
              <p:nvPr/>
            </p:nvSpPr>
            <p:spPr bwMode="auto">
              <a:xfrm>
                <a:off x="3946526" y="6130925"/>
                <a:ext cx="19050" cy="11113"/>
              </a:xfrm>
              <a:custGeom>
                <a:avLst/>
                <a:gdLst>
                  <a:gd name="T0" fmla="*/ 4 w 5"/>
                  <a:gd name="T1" fmla="*/ 0 h 3"/>
                  <a:gd name="T2" fmla="*/ 1 w 5"/>
                  <a:gd name="T3" fmla="*/ 0 h 3"/>
                  <a:gd name="T4" fmla="*/ 1 w 5"/>
                  <a:gd name="T5" fmla="*/ 2 h 3"/>
                  <a:gd name="T6" fmla="*/ 4 w 5"/>
                  <a:gd name="T7" fmla="*/ 2 h 3"/>
                  <a:gd name="T8" fmla="*/ 4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4" y="0"/>
                    </a:cubicBezTo>
                  </a:path>
                </a:pathLst>
              </a:custGeom>
              <a:solidFill>
                <a:srgbClr val="F7E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Rectangle 817"/>
              <p:cNvSpPr>
                <a:spLocks noChangeArrowheads="1"/>
              </p:cNvSpPr>
              <p:nvPr/>
            </p:nvSpPr>
            <p:spPr bwMode="auto">
              <a:xfrm>
                <a:off x="4029076" y="6186488"/>
                <a:ext cx="19050" cy="3175"/>
              </a:xfrm>
              <a:prstGeom prst="rect">
                <a:avLst/>
              </a:pr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818"/>
              <p:cNvSpPr/>
              <p:nvPr/>
            </p:nvSpPr>
            <p:spPr bwMode="auto">
              <a:xfrm>
                <a:off x="4029076" y="6183313"/>
                <a:ext cx="19050" cy="11113"/>
              </a:xfrm>
              <a:custGeom>
                <a:avLst/>
                <a:gdLst>
                  <a:gd name="T0" fmla="*/ 4 w 5"/>
                  <a:gd name="T1" fmla="*/ 1 h 3"/>
                  <a:gd name="T2" fmla="*/ 1 w 5"/>
                  <a:gd name="T3" fmla="*/ 1 h 3"/>
                  <a:gd name="T4" fmla="*/ 1 w 5"/>
                  <a:gd name="T5" fmla="*/ 3 h 3"/>
                  <a:gd name="T6" fmla="*/ 4 w 5"/>
                  <a:gd name="T7" fmla="*/ 3 h 3"/>
                  <a:gd name="T8" fmla="*/ 4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2"/>
                      <a:pt x="5" y="1"/>
                      <a:pt x="4" y="1"/>
                    </a:cubicBezTo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819"/>
              <p:cNvSpPr/>
              <p:nvPr/>
            </p:nvSpPr>
            <p:spPr bwMode="auto">
              <a:xfrm>
                <a:off x="4029076" y="6178550"/>
                <a:ext cx="19050" cy="11113"/>
              </a:xfrm>
              <a:custGeom>
                <a:avLst/>
                <a:gdLst>
                  <a:gd name="T0" fmla="*/ 4 w 5"/>
                  <a:gd name="T1" fmla="*/ 0 h 3"/>
                  <a:gd name="T2" fmla="*/ 1 w 5"/>
                  <a:gd name="T3" fmla="*/ 0 h 3"/>
                  <a:gd name="T4" fmla="*/ 1 w 5"/>
                  <a:gd name="T5" fmla="*/ 3 h 3"/>
                  <a:gd name="T6" fmla="*/ 4 w 5"/>
                  <a:gd name="T7" fmla="*/ 3 h 3"/>
                  <a:gd name="T8" fmla="*/ 4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</a:path>
                </a:pathLst>
              </a:custGeom>
              <a:solidFill>
                <a:srgbClr val="F7E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53" name="图片 2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190" y="5553075"/>
            <a:ext cx="990600" cy="1057275"/>
          </a:xfrm>
          <a:prstGeom prst="rect">
            <a:avLst/>
          </a:prstGeom>
        </p:spPr>
      </p:pic>
      <p:pic>
        <p:nvPicPr>
          <p:cNvPr id="255" name="图片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3255" y="4546600"/>
            <a:ext cx="805815" cy="1075055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48020" y="3644265"/>
            <a:ext cx="756285" cy="1082675"/>
          </a:xfrm>
          <a:prstGeom prst="rect">
            <a:avLst/>
          </a:prstGeom>
        </p:spPr>
      </p:pic>
      <p:pic>
        <p:nvPicPr>
          <p:cNvPr id="257" name="图片 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540" y="1622425"/>
            <a:ext cx="2659380" cy="1850390"/>
          </a:xfrm>
          <a:prstGeom prst="rect">
            <a:avLst/>
          </a:prstGeom>
        </p:spPr>
      </p:pic>
      <p:pic>
        <p:nvPicPr>
          <p:cNvPr id="260" name="图片 2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900" y="2438400"/>
            <a:ext cx="2190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  <p:bldP spid="249" grpId="0"/>
      <p:bldP spid="268" grpId="0"/>
      <p:bldP spid="3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组合 330"/>
          <p:cNvGrpSpPr/>
          <p:nvPr/>
        </p:nvGrpSpPr>
        <p:grpSpPr>
          <a:xfrm>
            <a:off x="2240621" y="2034886"/>
            <a:ext cx="3110044" cy="2505819"/>
            <a:chOff x="1957679" y="2433774"/>
            <a:chExt cx="3110044" cy="2505819"/>
          </a:xfrm>
        </p:grpSpPr>
        <p:sp>
          <p:nvSpPr>
            <p:cNvPr id="332" name="Freeform 5"/>
            <p:cNvSpPr/>
            <p:nvPr/>
          </p:nvSpPr>
          <p:spPr bwMode="auto">
            <a:xfrm>
              <a:off x="1957679" y="2433774"/>
              <a:ext cx="3110044" cy="2505819"/>
            </a:xfrm>
            <a:custGeom>
              <a:avLst/>
              <a:gdLst>
                <a:gd name="T0" fmla="*/ 12096 w 12096"/>
                <a:gd name="T1" fmla="*/ 8504 h 9744"/>
                <a:gd name="T2" fmla="*/ 10863 w 12096"/>
                <a:gd name="T3" fmla="*/ 9744 h 9744"/>
                <a:gd name="T4" fmla="*/ 1234 w 12096"/>
                <a:gd name="T5" fmla="*/ 9744 h 9744"/>
                <a:gd name="T6" fmla="*/ 0 w 12096"/>
                <a:gd name="T7" fmla="*/ 8504 h 9744"/>
                <a:gd name="T8" fmla="*/ 0 w 12096"/>
                <a:gd name="T9" fmla="*/ 1241 h 9744"/>
                <a:gd name="T10" fmla="*/ 1234 w 12096"/>
                <a:gd name="T11" fmla="*/ 0 h 9744"/>
                <a:gd name="T12" fmla="*/ 10863 w 12096"/>
                <a:gd name="T13" fmla="*/ 0 h 9744"/>
                <a:gd name="T14" fmla="*/ 12096 w 12096"/>
                <a:gd name="T15" fmla="*/ 1241 h 9744"/>
                <a:gd name="T16" fmla="*/ 12096 w 12096"/>
                <a:gd name="T17" fmla="*/ 8504 h 9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96" h="9744">
                  <a:moveTo>
                    <a:pt x="12096" y="8504"/>
                  </a:moveTo>
                  <a:cubicBezTo>
                    <a:pt x="12096" y="9213"/>
                    <a:pt x="11568" y="9744"/>
                    <a:pt x="10863" y="9744"/>
                  </a:cubicBezTo>
                  <a:cubicBezTo>
                    <a:pt x="1234" y="9744"/>
                    <a:pt x="1234" y="9744"/>
                    <a:pt x="1234" y="9744"/>
                  </a:cubicBezTo>
                  <a:cubicBezTo>
                    <a:pt x="529" y="9744"/>
                    <a:pt x="0" y="9213"/>
                    <a:pt x="0" y="8504"/>
                  </a:cubicBezTo>
                  <a:cubicBezTo>
                    <a:pt x="0" y="1241"/>
                    <a:pt x="0" y="1241"/>
                    <a:pt x="0" y="1241"/>
                  </a:cubicBezTo>
                  <a:cubicBezTo>
                    <a:pt x="0" y="532"/>
                    <a:pt x="529" y="0"/>
                    <a:pt x="1234" y="0"/>
                  </a:cubicBezTo>
                  <a:cubicBezTo>
                    <a:pt x="10863" y="0"/>
                    <a:pt x="10863" y="0"/>
                    <a:pt x="10863" y="0"/>
                  </a:cubicBezTo>
                  <a:cubicBezTo>
                    <a:pt x="11568" y="0"/>
                    <a:pt x="12096" y="532"/>
                    <a:pt x="12096" y="1241"/>
                  </a:cubicBezTo>
                  <a:lnTo>
                    <a:pt x="12096" y="8504"/>
                  </a:lnTo>
                  <a:close/>
                </a:path>
              </a:pathLst>
            </a:custGeom>
            <a:solidFill>
              <a:srgbClr val="2DBCB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6"/>
            <p:cNvSpPr>
              <a:spLocks noChangeArrowheads="1"/>
            </p:cNvSpPr>
            <p:nvPr/>
          </p:nvSpPr>
          <p:spPr bwMode="auto">
            <a:xfrm>
              <a:off x="2574760" y="2433774"/>
              <a:ext cx="1875883" cy="25058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7"/>
            <p:cNvSpPr>
              <a:spLocks noChangeArrowheads="1"/>
            </p:cNvSpPr>
            <p:nvPr/>
          </p:nvSpPr>
          <p:spPr bwMode="auto">
            <a:xfrm>
              <a:off x="2078738" y="3800779"/>
              <a:ext cx="374962" cy="395317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Oval 8"/>
            <p:cNvSpPr>
              <a:spLocks noChangeArrowheads="1"/>
            </p:cNvSpPr>
            <p:nvPr/>
          </p:nvSpPr>
          <p:spPr bwMode="auto">
            <a:xfrm>
              <a:off x="2078738" y="3177271"/>
              <a:ext cx="374962" cy="395317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Oval 9"/>
            <p:cNvSpPr>
              <a:spLocks noChangeArrowheads="1"/>
            </p:cNvSpPr>
            <p:nvPr/>
          </p:nvSpPr>
          <p:spPr bwMode="auto">
            <a:xfrm>
              <a:off x="4572773" y="3800779"/>
              <a:ext cx="374962" cy="395317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10"/>
            <p:cNvSpPr>
              <a:spLocks noChangeArrowheads="1"/>
            </p:cNvSpPr>
            <p:nvPr/>
          </p:nvSpPr>
          <p:spPr bwMode="auto">
            <a:xfrm>
              <a:off x="4572773" y="3177271"/>
              <a:ext cx="374962" cy="395317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11"/>
            <p:cNvSpPr>
              <a:spLocks noChangeArrowheads="1"/>
            </p:cNvSpPr>
            <p:nvPr/>
          </p:nvSpPr>
          <p:spPr bwMode="auto">
            <a:xfrm>
              <a:off x="4660621" y="3908983"/>
              <a:ext cx="197123" cy="197123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Oval 12"/>
            <p:cNvSpPr>
              <a:spLocks noChangeArrowheads="1"/>
            </p:cNvSpPr>
            <p:nvPr/>
          </p:nvSpPr>
          <p:spPr bwMode="auto">
            <a:xfrm>
              <a:off x="4660621" y="3266191"/>
              <a:ext cx="197123" cy="197123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Oval 13"/>
            <p:cNvSpPr>
              <a:spLocks noChangeArrowheads="1"/>
            </p:cNvSpPr>
            <p:nvPr/>
          </p:nvSpPr>
          <p:spPr bwMode="auto">
            <a:xfrm>
              <a:off x="2166586" y="3908983"/>
              <a:ext cx="198194" cy="197123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Oval 14"/>
            <p:cNvSpPr>
              <a:spLocks noChangeArrowheads="1"/>
            </p:cNvSpPr>
            <p:nvPr/>
          </p:nvSpPr>
          <p:spPr bwMode="auto">
            <a:xfrm>
              <a:off x="2166586" y="3266191"/>
              <a:ext cx="198194" cy="197123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Oval 15"/>
            <p:cNvSpPr>
              <a:spLocks noChangeArrowheads="1"/>
            </p:cNvSpPr>
            <p:nvPr/>
          </p:nvSpPr>
          <p:spPr bwMode="auto">
            <a:xfrm>
              <a:off x="2650823" y="2750885"/>
              <a:ext cx="133915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Oval 16"/>
            <p:cNvSpPr>
              <a:spLocks noChangeArrowheads="1"/>
            </p:cNvSpPr>
            <p:nvPr/>
          </p:nvSpPr>
          <p:spPr bwMode="auto">
            <a:xfrm>
              <a:off x="2650823" y="2949079"/>
              <a:ext cx="133915" cy="139272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Oval 17"/>
            <p:cNvSpPr>
              <a:spLocks noChangeArrowheads="1"/>
            </p:cNvSpPr>
            <p:nvPr/>
          </p:nvSpPr>
          <p:spPr bwMode="auto">
            <a:xfrm>
              <a:off x="2650823" y="3145131"/>
              <a:ext cx="133915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Oval 18"/>
            <p:cNvSpPr>
              <a:spLocks noChangeArrowheads="1"/>
            </p:cNvSpPr>
            <p:nvPr/>
          </p:nvSpPr>
          <p:spPr bwMode="auto">
            <a:xfrm>
              <a:off x="2650823" y="3343325"/>
              <a:ext cx="133915" cy="139272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Oval 19"/>
            <p:cNvSpPr>
              <a:spLocks noChangeArrowheads="1"/>
            </p:cNvSpPr>
            <p:nvPr/>
          </p:nvSpPr>
          <p:spPr bwMode="auto">
            <a:xfrm>
              <a:off x="2650823" y="3540449"/>
              <a:ext cx="133915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Oval 20"/>
            <p:cNvSpPr>
              <a:spLocks noChangeArrowheads="1"/>
            </p:cNvSpPr>
            <p:nvPr/>
          </p:nvSpPr>
          <p:spPr bwMode="auto">
            <a:xfrm>
              <a:off x="2650823" y="3736499"/>
              <a:ext cx="133915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Oval 21"/>
            <p:cNvSpPr>
              <a:spLocks noChangeArrowheads="1"/>
            </p:cNvSpPr>
            <p:nvPr/>
          </p:nvSpPr>
          <p:spPr bwMode="auto">
            <a:xfrm>
              <a:off x="2650823" y="3941122"/>
              <a:ext cx="133915" cy="1457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Oval 22"/>
            <p:cNvSpPr>
              <a:spLocks noChangeArrowheads="1"/>
            </p:cNvSpPr>
            <p:nvPr/>
          </p:nvSpPr>
          <p:spPr bwMode="auto">
            <a:xfrm>
              <a:off x="2650823" y="4138245"/>
              <a:ext cx="133915" cy="1457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Oval 23"/>
            <p:cNvSpPr>
              <a:spLocks noChangeArrowheads="1"/>
            </p:cNvSpPr>
            <p:nvPr/>
          </p:nvSpPr>
          <p:spPr bwMode="auto">
            <a:xfrm>
              <a:off x="2650823" y="4335368"/>
              <a:ext cx="133915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Oval 24"/>
            <p:cNvSpPr>
              <a:spLocks noChangeArrowheads="1"/>
            </p:cNvSpPr>
            <p:nvPr/>
          </p:nvSpPr>
          <p:spPr bwMode="auto">
            <a:xfrm>
              <a:off x="4222451" y="2750885"/>
              <a:ext cx="152127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25"/>
            <p:cNvSpPr>
              <a:spLocks noChangeArrowheads="1"/>
            </p:cNvSpPr>
            <p:nvPr/>
          </p:nvSpPr>
          <p:spPr bwMode="auto">
            <a:xfrm>
              <a:off x="4222451" y="2949079"/>
              <a:ext cx="152127" cy="139272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26"/>
            <p:cNvSpPr>
              <a:spLocks noChangeArrowheads="1"/>
            </p:cNvSpPr>
            <p:nvPr/>
          </p:nvSpPr>
          <p:spPr bwMode="auto">
            <a:xfrm>
              <a:off x="4222451" y="3145131"/>
              <a:ext cx="152127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27"/>
            <p:cNvSpPr>
              <a:spLocks noChangeArrowheads="1"/>
            </p:cNvSpPr>
            <p:nvPr/>
          </p:nvSpPr>
          <p:spPr bwMode="auto">
            <a:xfrm>
              <a:off x="4222451" y="3343325"/>
              <a:ext cx="152127" cy="139272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Oval 28"/>
            <p:cNvSpPr>
              <a:spLocks noChangeArrowheads="1"/>
            </p:cNvSpPr>
            <p:nvPr/>
          </p:nvSpPr>
          <p:spPr bwMode="auto">
            <a:xfrm>
              <a:off x="4222451" y="3540449"/>
              <a:ext cx="152127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Oval 29"/>
            <p:cNvSpPr>
              <a:spLocks noChangeArrowheads="1"/>
            </p:cNvSpPr>
            <p:nvPr/>
          </p:nvSpPr>
          <p:spPr bwMode="auto">
            <a:xfrm>
              <a:off x="4222451" y="3736499"/>
              <a:ext cx="152127" cy="140344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Oval 30"/>
            <p:cNvSpPr>
              <a:spLocks noChangeArrowheads="1"/>
            </p:cNvSpPr>
            <p:nvPr/>
          </p:nvSpPr>
          <p:spPr bwMode="auto">
            <a:xfrm>
              <a:off x="4222451" y="3941122"/>
              <a:ext cx="152127" cy="1457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Oval 31"/>
            <p:cNvSpPr>
              <a:spLocks noChangeArrowheads="1"/>
            </p:cNvSpPr>
            <p:nvPr/>
          </p:nvSpPr>
          <p:spPr bwMode="auto">
            <a:xfrm>
              <a:off x="4222451" y="4138245"/>
              <a:ext cx="152127" cy="1457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Oval 32"/>
            <p:cNvSpPr>
              <a:spLocks noChangeArrowheads="1"/>
            </p:cNvSpPr>
            <p:nvPr/>
          </p:nvSpPr>
          <p:spPr bwMode="auto">
            <a:xfrm>
              <a:off x="4222451" y="4335368"/>
              <a:ext cx="152127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Oval 33"/>
            <p:cNvSpPr>
              <a:spLocks noChangeArrowheads="1"/>
            </p:cNvSpPr>
            <p:nvPr/>
          </p:nvSpPr>
          <p:spPr bwMode="auto">
            <a:xfrm>
              <a:off x="4222451" y="4532491"/>
              <a:ext cx="152127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Oval 34"/>
            <p:cNvSpPr>
              <a:spLocks noChangeArrowheads="1"/>
            </p:cNvSpPr>
            <p:nvPr/>
          </p:nvSpPr>
          <p:spPr bwMode="auto">
            <a:xfrm>
              <a:off x="4024255" y="4532491"/>
              <a:ext cx="153199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Oval 35"/>
            <p:cNvSpPr>
              <a:spLocks noChangeArrowheads="1"/>
            </p:cNvSpPr>
            <p:nvPr/>
          </p:nvSpPr>
          <p:spPr bwMode="auto">
            <a:xfrm>
              <a:off x="3827134" y="4532491"/>
              <a:ext cx="153199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Oval 36"/>
            <p:cNvSpPr>
              <a:spLocks noChangeArrowheads="1"/>
            </p:cNvSpPr>
            <p:nvPr/>
          </p:nvSpPr>
          <p:spPr bwMode="auto">
            <a:xfrm>
              <a:off x="3631082" y="4532491"/>
              <a:ext cx="152127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Oval 37"/>
            <p:cNvSpPr>
              <a:spLocks noChangeArrowheads="1"/>
            </p:cNvSpPr>
            <p:nvPr/>
          </p:nvSpPr>
          <p:spPr bwMode="auto">
            <a:xfrm>
              <a:off x="3432887" y="4532491"/>
              <a:ext cx="140343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Oval 38"/>
            <p:cNvSpPr>
              <a:spLocks noChangeArrowheads="1"/>
            </p:cNvSpPr>
            <p:nvPr/>
          </p:nvSpPr>
          <p:spPr bwMode="auto">
            <a:xfrm>
              <a:off x="3235764" y="4532491"/>
              <a:ext cx="140343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Oval 39"/>
            <p:cNvSpPr>
              <a:spLocks noChangeArrowheads="1"/>
            </p:cNvSpPr>
            <p:nvPr/>
          </p:nvSpPr>
          <p:spPr bwMode="auto">
            <a:xfrm>
              <a:off x="3045069" y="4532491"/>
              <a:ext cx="132844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Oval 40"/>
            <p:cNvSpPr>
              <a:spLocks noChangeArrowheads="1"/>
            </p:cNvSpPr>
            <p:nvPr/>
          </p:nvSpPr>
          <p:spPr bwMode="auto">
            <a:xfrm>
              <a:off x="2847947" y="4532491"/>
              <a:ext cx="133915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Oval 41"/>
            <p:cNvSpPr>
              <a:spLocks noChangeArrowheads="1"/>
            </p:cNvSpPr>
            <p:nvPr/>
          </p:nvSpPr>
          <p:spPr bwMode="auto">
            <a:xfrm>
              <a:off x="2650823" y="4532491"/>
              <a:ext cx="133915" cy="153199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44"/>
            <p:cNvSpPr>
              <a:spLocks noChangeArrowheads="1"/>
            </p:cNvSpPr>
            <p:nvPr/>
          </p:nvSpPr>
          <p:spPr bwMode="auto">
            <a:xfrm>
              <a:off x="2925080" y="2751957"/>
              <a:ext cx="584941" cy="273187"/>
            </a:xfrm>
            <a:prstGeom prst="rect">
              <a:avLst/>
            </a:prstGeom>
            <a:solidFill>
              <a:srgbClr val="444444"/>
            </a:solidFill>
            <a:ln w="7938" cap="flat">
              <a:solidFill>
                <a:srgbClr val="98989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45"/>
            <p:cNvSpPr>
              <a:spLocks noChangeArrowheads="1"/>
            </p:cNvSpPr>
            <p:nvPr/>
          </p:nvSpPr>
          <p:spPr bwMode="auto">
            <a:xfrm>
              <a:off x="3510021" y="2751957"/>
              <a:ext cx="591369" cy="273187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46"/>
            <p:cNvSpPr>
              <a:spLocks noChangeArrowheads="1"/>
            </p:cNvSpPr>
            <p:nvPr/>
          </p:nvSpPr>
          <p:spPr bwMode="auto">
            <a:xfrm>
              <a:off x="2925080" y="3025143"/>
              <a:ext cx="584941" cy="274258"/>
            </a:xfrm>
            <a:prstGeom prst="rect">
              <a:avLst/>
            </a:prstGeom>
            <a:solidFill>
              <a:srgbClr val="444444"/>
            </a:solidFill>
            <a:ln w="7938" cap="flat">
              <a:solidFill>
                <a:srgbClr val="98989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47"/>
            <p:cNvSpPr>
              <a:spLocks noChangeArrowheads="1"/>
            </p:cNvSpPr>
            <p:nvPr/>
          </p:nvSpPr>
          <p:spPr bwMode="auto">
            <a:xfrm>
              <a:off x="3510021" y="3025143"/>
              <a:ext cx="591369" cy="274258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48"/>
            <p:cNvSpPr>
              <a:spLocks noChangeArrowheads="1"/>
            </p:cNvSpPr>
            <p:nvPr/>
          </p:nvSpPr>
          <p:spPr bwMode="auto">
            <a:xfrm>
              <a:off x="2925080" y="3299401"/>
              <a:ext cx="584941" cy="273187"/>
            </a:xfrm>
            <a:prstGeom prst="rect">
              <a:avLst/>
            </a:prstGeom>
            <a:solidFill>
              <a:srgbClr val="444444"/>
            </a:solidFill>
            <a:ln w="7938" cap="flat">
              <a:solidFill>
                <a:srgbClr val="98989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49"/>
            <p:cNvSpPr>
              <a:spLocks noChangeArrowheads="1"/>
            </p:cNvSpPr>
            <p:nvPr/>
          </p:nvSpPr>
          <p:spPr bwMode="auto">
            <a:xfrm>
              <a:off x="3510021" y="3299401"/>
              <a:ext cx="591369" cy="273187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50"/>
            <p:cNvSpPr>
              <a:spLocks noChangeArrowheads="1"/>
            </p:cNvSpPr>
            <p:nvPr/>
          </p:nvSpPr>
          <p:spPr bwMode="auto">
            <a:xfrm>
              <a:off x="2925080" y="3572588"/>
              <a:ext cx="584941" cy="273187"/>
            </a:xfrm>
            <a:prstGeom prst="rect">
              <a:avLst/>
            </a:prstGeom>
            <a:solidFill>
              <a:schemeClr val="bg1"/>
            </a:solidFill>
            <a:ln w="7938" cap="flat">
              <a:solidFill>
                <a:srgbClr val="98989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51"/>
            <p:cNvSpPr>
              <a:spLocks noChangeArrowheads="1"/>
            </p:cNvSpPr>
            <p:nvPr/>
          </p:nvSpPr>
          <p:spPr bwMode="auto">
            <a:xfrm>
              <a:off x="3510021" y="3572588"/>
              <a:ext cx="591369" cy="273187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53"/>
            <p:cNvSpPr>
              <a:spLocks noChangeArrowheads="1"/>
            </p:cNvSpPr>
            <p:nvPr/>
          </p:nvSpPr>
          <p:spPr bwMode="auto">
            <a:xfrm>
              <a:off x="2925080" y="3845775"/>
              <a:ext cx="584941" cy="26140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54"/>
            <p:cNvSpPr>
              <a:spLocks noChangeArrowheads="1"/>
            </p:cNvSpPr>
            <p:nvPr/>
          </p:nvSpPr>
          <p:spPr bwMode="auto">
            <a:xfrm>
              <a:off x="3510021" y="3845775"/>
              <a:ext cx="591369" cy="26140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55"/>
            <p:cNvSpPr>
              <a:spLocks noChangeArrowheads="1"/>
            </p:cNvSpPr>
            <p:nvPr/>
          </p:nvSpPr>
          <p:spPr bwMode="auto">
            <a:xfrm>
              <a:off x="2925080" y="4107177"/>
              <a:ext cx="584941" cy="273187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56"/>
            <p:cNvSpPr>
              <a:spLocks noChangeArrowheads="1"/>
            </p:cNvSpPr>
            <p:nvPr/>
          </p:nvSpPr>
          <p:spPr bwMode="auto">
            <a:xfrm>
              <a:off x="3510021" y="4107177"/>
              <a:ext cx="591369" cy="273187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59"/>
            <p:cNvSpPr>
              <a:spLocks noChangeArrowheads="1"/>
            </p:cNvSpPr>
            <p:nvPr/>
          </p:nvSpPr>
          <p:spPr bwMode="auto">
            <a:xfrm>
              <a:off x="3666426" y="2783499"/>
              <a:ext cx="32141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8/9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392" name="Rectangle 60"/>
            <p:cNvSpPr>
              <a:spLocks noChangeArrowheads="1"/>
            </p:cNvSpPr>
            <p:nvPr/>
          </p:nvSpPr>
          <p:spPr bwMode="auto">
            <a:xfrm>
              <a:off x="3563054" y="3056686"/>
              <a:ext cx="5281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10/11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393" name="Rectangle 61"/>
            <p:cNvSpPr>
              <a:spLocks noChangeArrowheads="1"/>
            </p:cNvSpPr>
            <p:nvPr/>
          </p:nvSpPr>
          <p:spPr bwMode="auto">
            <a:xfrm>
              <a:off x="3563054" y="3326659"/>
              <a:ext cx="5281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12/13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394" name="Rectangle 62"/>
            <p:cNvSpPr>
              <a:spLocks noChangeArrowheads="1"/>
            </p:cNvSpPr>
            <p:nvPr/>
          </p:nvSpPr>
          <p:spPr bwMode="auto">
            <a:xfrm>
              <a:off x="3539653" y="3597703"/>
              <a:ext cx="57496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A4/A5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effectLst/>
              </a:endParaRPr>
            </a:p>
          </p:txBody>
        </p:sp>
        <p:sp>
          <p:nvSpPr>
            <p:cNvPr id="395" name="Rectangle 63"/>
            <p:cNvSpPr>
              <a:spLocks noChangeArrowheads="1"/>
            </p:cNvSpPr>
            <p:nvPr/>
          </p:nvSpPr>
          <p:spPr bwMode="auto">
            <a:xfrm>
              <a:off x="3539653" y="3869819"/>
              <a:ext cx="5749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A2/A3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effectLst/>
              </a:endParaRPr>
            </a:p>
          </p:txBody>
        </p:sp>
        <p:sp>
          <p:nvSpPr>
            <p:cNvPr id="396" name="Rectangle 64"/>
            <p:cNvSpPr>
              <a:spLocks noChangeArrowheads="1"/>
            </p:cNvSpPr>
            <p:nvPr/>
          </p:nvSpPr>
          <p:spPr bwMode="auto">
            <a:xfrm>
              <a:off x="3539653" y="4140863"/>
              <a:ext cx="5749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A0/A1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397" name="Rectangle 65"/>
            <p:cNvSpPr>
              <a:spLocks noChangeArrowheads="1"/>
            </p:cNvSpPr>
            <p:nvPr/>
          </p:nvSpPr>
          <p:spPr bwMode="auto">
            <a:xfrm>
              <a:off x="3079740" y="2774142"/>
              <a:ext cx="31604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6/7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8" name="Rectangle 66"/>
            <p:cNvSpPr>
              <a:spLocks noChangeArrowheads="1"/>
            </p:cNvSpPr>
            <p:nvPr/>
          </p:nvSpPr>
          <p:spPr bwMode="auto">
            <a:xfrm>
              <a:off x="3079739" y="3047329"/>
              <a:ext cx="33053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4/5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9" name="Rectangle 67"/>
            <p:cNvSpPr>
              <a:spLocks noChangeArrowheads="1"/>
            </p:cNvSpPr>
            <p:nvPr/>
          </p:nvSpPr>
          <p:spPr bwMode="auto">
            <a:xfrm>
              <a:off x="3079739" y="3317302"/>
              <a:ext cx="32141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2/3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0" name="Rectangle 69"/>
            <p:cNvSpPr>
              <a:spLocks noChangeArrowheads="1"/>
            </p:cNvSpPr>
            <p:nvPr/>
          </p:nvSpPr>
          <p:spPr bwMode="auto">
            <a:xfrm>
              <a:off x="3079739" y="3588346"/>
              <a:ext cx="32141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0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/1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401" name="Rectangle 70"/>
            <p:cNvSpPr>
              <a:spLocks noChangeArrowheads="1"/>
            </p:cNvSpPr>
            <p:nvPr/>
          </p:nvSpPr>
          <p:spPr bwMode="auto">
            <a:xfrm>
              <a:off x="3105450" y="3860461"/>
              <a:ext cx="25254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IIC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402" name="Rectangle 71"/>
            <p:cNvSpPr>
              <a:spLocks noChangeArrowheads="1"/>
            </p:cNvSpPr>
            <p:nvPr/>
          </p:nvSpPr>
          <p:spPr bwMode="auto">
            <a:xfrm>
              <a:off x="3105450" y="4131506"/>
              <a:ext cx="25254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IIC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effectLst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 flipV="1">
            <a:off x="1535646" y="2730841"/>
            <a:ext cx="1790193" cy="1205639"/>
          </a:xfrm>
          <a:prstGeom prst="line">
            <a:avLst/>
          </a:prstGeom>
          <a:ln w="381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/>
        </p:nvCxnSpPr>
        <p:spPr>
          <a:xfrm>
            <a:off x="1532858" y="2523681"/>
            <a:ext cx="1711001" cy="0"/>
          </a:xfrm>
          <a:prstGeom prst="line">
            <a:avLst/>
          </a:prstGeom>
          <a:ln w="381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矩形 338"/>
          <p:cNvSpPr/>
          <p:nvPr/>
        </p:nvSpPr>
        <p:spPr>
          <a:xfrm>
            <a:off x="1535774" y="5029500"/>
            <a:ext cx="45143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将全彩</a:t>
            </a:r>
            <a:r>
              <a:rPr lang="en-US" altLang="zh-CN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LED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灯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连线接在</a:t>
            </a:r>
            <a:r>
              <a:rPr lang="en-US" altLang="zh-CN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Hub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6/7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口；</a:t>
            </a:r>
            <a:endParaRPr lang="en-US" altLang="zh-CN" sz="2000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将光线传感器连接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Hub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4/5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口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将</a:t>
            </a:r>
            <a:r>
              <a:rPr lang="en-US" altLang="zh-CN" sz="2000" dirty="0" err="1" smtClean="0">
                <a:latin typeface="microduino" panose="00000500000000000000" pitchFamily="50" charset="0"/>
                <a:ea typeface="微软雅黑" panose="020B0503020204020204" pitchFamily="34" charset="-122"/>
              </a:rPr>
              <a:t>Mic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传感器连接在</a:t>
            </a:r>
            <a:r>
              <a:rPr lang="en-US" altLang="zh-CN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Hub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2/3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口；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328389" y="438209"/>
            <a:ext cx="3659411" cy="572554"/>
            <a:chOff x="328389" y="438209"/>
            <a:chExt cx="3659411" cy="572554"/>
          </a:xfrm>
          <a:solidFill>
            <a:srgbClr val="22BCAF"/>
          </a:solidFill>
        </p:grpSpPr>
        <p:sp>
          <p:nvSpPr>
            <p:cNvPr id="348" name="矩形 347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49145" y="438209"/>
              <a:ext cx="33386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文本框 349"/>
            <p:cNvSpPr txBox="1"/>
            <p:nvPr/>
          </p:nvSpPr>
          <p:spPr>
            <a:xfrm>
              <a:off x="789849" y="478525"/>
              <a:ext cx="305724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根据风力改变颜色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878358" y="2146074"/>
            <a:ext cx="730978" cy="732210"/>
            <a:chOff x="786587" y="2751164"/>
            <a:chExt cx="730978" cy="732210"/>
          </a:xfrm>
        </p:grpSpPr>
        <p:sp>
          <p:nvSpPr>
            <p:cNvPr id="404" name="Freeform 81"/>
            <p:cNvSpPr/>
            <p:nvPr/>
          </p:nvSpPr>
          <p:spPr bwMode="auto">
            <a:xfrm>
              <a:off x="786587" y="2751164"/>
              <a:ext cx="730978" cy="732210"/>
            </a:xfrm>
            <a:custGeom>
              <a:avLst/>
              <a:gdLst>
                <a:gd name="T0" fmla="*/ 9888 w 9888"/>
                <a:gd name="T1" fmla="*/ 8123 h 9888"/>
                <a:gd name="T2" fmla="*/ 8123 w 9888"/>
                <a:gd name="T3" fmla="*/ 9888 h 9888"/>
                <a:gd name="T4" fmla="*/ 1766 w 9888"/>
                <a:gd name="T5" fmla="*/ 9888 h 9888"/>
                <a:gd name="T6" fmla="*/ 0 w 9888"/>
                <a:gd name="T7" fmla="*/ 8123 h 9888"/>
                <a:gd name="T8" fmla="*/ 0 w 9888"/>
                <a:gd name="T9" fmla="*/ 1766 h 9888"/>
                <a:gd name="T10" fmla="*/ 1766 w 9888"/>
                <a:gd name="T11" fmla="*/ 0 h 9888"/>
                <a:gd name="T12" fmla="*/ 8123 w 9888"/>
                <a:gd name="T13" fmla="*/ 0 h 9888"/>
                <a:gd name="T14" fmla="*/ 9888 w 9888"/>
                <a:gd name="T15" fmla="*/ 1766 h 9888"/>
                <a:gd name="T16" fmla="*/ 9888 w 9888"/>
                <a:gd name="T17" fmla="*/ 8123 h 9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8" h="9888">
                  <a:moveTo>
                    <a:pt x="9888" y="8123"/>
                  </a:moveTo>
                  <a:cubicBezTo>
                    <a:pt x="9888" y="9006"/>
                    <a:pt x="9182" y="9888"/>
                    <a:pt x="8123" y="9888"/>
                  </a:cubicBezTo>
                  <a:cubicBezTo>
                    <a:pt x="1766" y="9888"/>
                    <a:pt x="1766" y="9888"/>
                    <a:pt x="1766" y="9888"/>
                  </a:cubicBezTo>
                  <a:cubicBezTo>
                    <a:pt x="883" y="9888"/>
                    <a:pt x="0" y="9006"/>
                    <a:pt x="0" y="8123"/>
                  </a:cubicBezTo>
                  <a:cubicBezTo>
                    <a:pt x="0" y="1766"/>
                    <a:pt x="0" y="1766"/>
                    <a:pt x="0" y="1766"/>
                  </a:cubicBezTo>
                  <a:cubicBezTo>
                    <a:pt x="0" y="707"/>
                    <a:pt x="883" y="0"/>
                    <a:pt x="1766" y="0"/>
                  </a:cubicBezTo>
                  <a:cubicBezTo>
                    <a:pt x="8123" y="0"/>
                    <a:pt x="8123" y="0"/>
                    <a:pt x="8123" y="0"/>
                  </a:cubicBezTo>
                  <a:cubicBezTo>
                    <a:pt x="9182" y="0"/>
                    <a:pt x="9888" y="707"/>
                    <a:pt x="9888" y="1766"/>
                  </a:cubicBezTo>
                  <a:lnTo>
                    <a:pt x="9888" y="8123"/>
                  </a:lnTo>
                  <a:close/>
                </a:path>
              </a:pathLst>
            </a:custGeom>
            <a:solidFill>
              <a:srgbClr val="44444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88"/>
            <p:cNvSpPr>
              <a:spLocks noEditPoints="1"/>
            </p:cNvSpPr>
            <p:nvPr/>
          </p:nvSpPr>
          <p:spPr bwMode="auto">
            <a:xfrm>
              <a:off x="1011215" y="2919435"/>
              <a:ext cx="288446" cy="428972"/>
            </a:xfrm>
            <a:custGeom>
              <a:avLst/>
              <a:gdLst>
                <a:gd name="T0" fmla="*/ 57 w 96"/>
                <a:gd name="T1" fmla="*/ 19 h 144"/>
                <a:gd name="T2" fmla="*/ 57 w 96"/>
                <a:gd name="T3" fmla="*/ 39 h 144"/>
                <a:gd name="T4" fmla="*/ 38 w 96"/>
                <a:gd name="T5" fmla="*/ 39 h 144"/>
                <a:gd name="T6" fmla="*/ 38 w 96"/>
                <a:gd name="T7" fmla="*/ 19 h 144"/>
                <a:gd name="T8" fmla="*/ 19 w 96"/>
                <a:gd name="T9" fmla="*/ 19 h 144"/>
                <a:gd name="T10" fmla="*/ 19 w 96"/>
                <a:gd name="T11" fmla="*/ 6 h 144"/>
                <a:gd name="T12" fmla="*/ 21 w 96"/>
                <a:gd name="T13" fmla="*/ 2 h 144"/>
                <a:gd name="T14" fmla="*/ 25 w 96"/>
                <a:gd name="T15" fmla="*/ 0 h 144"/>
                <a:gd name="T16" fmla="*/ 71 w 96"/>
                <a:gd name="T17" fmla="*/ 0 h 144"/>
                <a:gd name="T18" fmla="*/ 75 w 96"/>
                <a:gd name="T19" fmla="*/ 2 h 144"/>
                <a:gd name="T20" fmla="*/ 77 w 96"/>
                <a:gd name="T21" fmla="*/ 6 h 144"/>
                <a:gd name="T22" fmla="*/ 77 w 96"/>
                <a:gd name="T23" fmla="*/ 19 h 144"/>
                <a:gd name="T24" fmla="*/ 57 w 96"/>
                <a:gd name="T25" fmla="*/ 19 h 144"/>
                <a:gd name="T26" fmla="*/ 77 w 96"/>
                <a:gd name="T27" fmla="*/ 39 h 144"/>
                <a:gd name="T28" fmla="*/ 77 w 96"/>
                <a:gd name="T29" fmla="*/ 19 h 144"/>
                <a:gd name="T30" fmla="*/ 90 w 96"/>
                <a:gd name="T31" fmla="*/ 19 h 144"/>
                <a:gd name="T32" fmla="*/ 94 w 96"/>
                <a:gd name="T33" fmla="*/ 21 h 144"/>
                <a:gd name="T34" fmla="*/ 96 w 96"/>
                <a:gd name="T35" fmla="*/ 25 h 144"/>
                <a:gd name="T36" fmla="*/ 96 w 96"/>
                <a:gd name="T37" fmla="*/ 110 h 144"/>
                <a:gd name="T38" fmla="*/ 94 w 96"/>
                <a:gd name="T39" fmla="*/ 114 h 144"/>
                <a:gd name="T40" fmla="*/ 90 w 96"/>
                <a:gd name="T41" fmla="*/ 115 h 144"/>
                <a:gd name="T42" fmla="*/ 77 w 96"/>
                <a:gd name="T43" fmla="*/ 115 h 144"/>
                <a:gd name="T44" fmla="*/ 77 w 96"/>
                <a:gd name="T45" fmla="*/ 138 h 144"/>
                <a:gd name="T46" fmla="*/ 75 w 96"/>
                <a:gd name="T47" fmla="*/ 142 h 144"/>
                <a:gd name="T48" fmla="*/ 71 w 96"/>
                <a:gd name="T49" fmla="*/ 144 h 144"/>
                <a:gd name="T50" fmla="*/ 63 w 96"/>
                <a:gd name="T51" fmla="*/ 144 h 144"/>
                <a:gd name="T52" fmla="*/ 59 w 96"/>
                <a:gd name="T53" fmla="*/ 142 h 144"/>
                <a:gd name="T54" fmla="*/ 57 w 96"/>
                <a:gd name="T55" fmla="*/ 138 h 144"/>
                <a:gd name="T56" fmla="*/ 57 w 96"/>
                <a:gd name="T57" fmla="*/ 115 h 144"/>
                <a:gd name="T58" fmla="*/ 38 w 96"/>
                <a:gd name="T59" fmla="*/ 115 h 144"/>
                <a:gd name="T60" fmla="*/ 38 w 96"/>
                <a:gd name="T61" fmla="*/ 129 h 144"/>
                <a:gd name="T62" fmla="*/ 36 w 96"/>
                <a:gd name="T63" fmla="*/ 133 h 144"/>
                <a:gd name="T64" fmla="*/ 32 w 96"/>
                <a:gd name="T65" fmla="*/ 135 h 144"/>
                <a:gd name="T66" fmla="*/ 25 w 96"/>
                <a:gd name="T67" fmla="*/ 135 h 144"/>
                <a:gd name="T68" fmla="*/ 21 w 96"/>
                <a:gd name="T69" fmla="*/ 133 h 144"/>
                <a:gd name="T70" fmla="*/ 19 w 96"/>
                <a:gd name="T71" fmla="*/ 129 h 144"/>
                <a:gd name="T72" fmla="*/ 19 w 96"/>
                <a:gd name="T73" fmla="*/ 115 h 144"/>
                <a:gd name="T74" fmla="*/ 6 w 96"/>
                <a:gd name="T75" fmla="*/ 115 h 144"/>
                <a:gd name="T76" fmla="*/ 1 w 96"/>
                <a:gd name="T77" fmla="*/ 114 h 144"/>
                <a:gd name="T78" fmla="*/ 0 w 96"/>
                <a:gd name="T79" fmla="*/ 110 h 144"/>
                <a:gd name="T80" fmla="*/ 0 w 96"/>
                <a:gd name="T81" fmla="*/ 25 h 144"/>
                <a:gd name="T82" fmla="*/ 1 w 96"/>
                <a:gd name="T83" fmla="*/ 21 h 144"/>
                <a:gd name="T84" fmla="*/ 6 w 96"/>
                <a:gd name="T85" fmla="*/ 19 h 144"/>
                <a:gd name="T86" fmla="*/ 19 w 96"/>
                <a:gd name="T87" fmla="*/ 19 h 144"/>
                <a:gd name="T88" fmla="*/ 19 w 96"/>
                <a:gd name="T89" fmla="*/ 39 h 144"/>
                <a:gd name="T90" fmla="*/ 38 w 96"/>
                <a:gd name="T91" fmla="*/ 39 h 144"/>
                <a:gd name="T92" fmla="*/ 38 w 96"/>
                <a:gd name="T93" fmla="*/ 58 h 144"/>
                <a:gd name="T94" fmla="*/ 19 w 96"/>
                <a:gd name="T95" fmla="*/ 58 h 144"/>
                <a:gd name="T96" fmla="*/ 19 w 96"/>
                <a:gd name="T97" fmla="*/ 77 h 144"/>
                <a:gd name="T98" fmla="*/ 38 w 96"/>
                <a:gd name="T99" fmla="*/ 77 h 144"/>
                <a:gd name="T100" fmla="*/ 38 w 96"/>
                <a:gd name="T101" fmla="*/ 58 h 144"/>
                <a:gd name="T102" fmla="*/ 57 w 96"/>
                <a:gd name="T103" fmla="*/ 58 h 144"/>
                <a:gd name="T104" fmla="*/ 57 w 96"/>
                <a:gd name="T105" fmla="*/ 77 h 144"/>
                <a:gd name="T106" fmla="*/ 77 w 96"/>
                <a:gd name="T107" fmla="*/ 77 h 144"/>
                <a:gd name="T108" fmla="*/ 77 w 96"/>
                <a:gd name="T109" fmla="*/ 58 h 144"/>
                <a:gd name="T110" fmla="*/ 57 w 96"/>
                <a:gd name="T111" fmla="*/ 58 h 144"/>
                <a:gd name="T112" fmla="*/ 57 w 96"/>
                <a:gd name="T113" fmla="*/ 39 h 144"/>
                <a:gd name="T114" fmla="*/ 77 w 96"/>
                <a:gd name="T115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" h="144">
                  <a:moveTo>
                    <a:pt x="57" y="19"/>
                  </a:moveTo>
                  <a:cubicBezTo>
                    <a:pt x="57" y="39"/>
                    <a:pt x="57" y="39"/>
                    <a:pt x="5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0"/>
                    <a:pt x="2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0"/>
                    <a:pt x="74" y="1"/>
                    <a:pt x="75" y="2"/>
                  </a:cubicBezTo>
                  <a:cubicBezTo>
                    <a:pt x="76" y="3"/>
                    <a:pt x="77" y="4"/>
                    <a:pt x="77" y="6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57" y="19"/>
                  </a:lnTo>
                  <a:close/>
                  <a:moveTo>
                    <a:pt x="77" y="3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2" y="19"/>
                    <a:pt x="93" y="20"/>
                    <a:pt x="94" y="21"/>
                  </a:cubicBezTo>
                  <a:cubicBezTo>
                    <a:pt x="95" y="22"/>
                    <a:pt x="96" y="24"/>
                    <a:pt x="96" y="25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111"/>
                    <a:pt x="95" y="113"/>
                    <a:pt x="94" y="114"/>
                  </a:cubicBezTo>
                  <a:cubicBezTo>
                    <a:pt x="93" y="115"/>
                    <a:pt x="92" y="115"/>
                    <a:pt x="90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40"/>
                    <a:pt x="76" y="141"/>
                    <a:pt x="75" y="142"/>
                  </a:cubicBezTo>
                  <a:cubicBezTo>
                    <a:pt x="74" y="144"/>
                    <a:pt x="72" y="144"/>
                    <a:pt x="71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2" y="144"/>
                    <a:pt x="60" y="144"/>
                    <a:pt x="59" y="142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2"/>
                    <a:pt x="36" y="133"/>
                  </a:cubicBezTo>
                  <a:cubicBezTo>
                    <a:pt x="35" y="134"/>
                    <a:pt x="34" y="135"/>
                    <a:pt x="32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3" y="135"/>
                    <a:pt x="22" y="134"/>
                    <a:pt x="21" y="133"/>
                  </a:cubicBezTo>
                  <a:cubicBezTo>
                    <a:pt x="20" y="132"/>
                    <a:pt x="19" y="130"/>
                    <a:pt x="19" y="129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4" y="115"/>
                    <a:pt x="3" y="115"/>
                    <a:pt x="1" y="114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3" y="20"/>
                    <a:pt x="4" y="19"/>
                    <a:pt x="6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77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6" name="组合 315"/>
          <p:cNvGrpSpPr/>
          <p:nvPr/>
        </p:nvGrpSpPr>
        <p:grpSpPr>
          <a:xfrm>
            <a:off x="878358" y="3543047"/>
            <a:ext cx="730978" cy="732210"/>
            <a:chOff x="8455795" y="1440944"/>
            <a:chExt cx="730978" cy="732210"/>
          </a:xfrm>
        </p:grpSpPr>
        <p:sp>
          <p:nvSpPr>
            <p:cNvPr id="317" name="Freeform 81"/>
            <p:cNvSpPr/>
            <p:nvPr/>
          </p:nvSpPr>
          <p:spPr bwMode="auto">
            <a:xfrm>
              <a:off x="8455795" y="1440944"/>
              <a:ext cx="730978" cy="732210"/>
            </a:xfrm>
            <a:custGeom>
              <a:avLst/>
              <a:gdLst>
                <a:gd name="T0" fmla="*/ 9888 w 9888"/>
                <a:gd name="T1" fmla="*/ 8123 h 9888"/>
                <a:gd name="T2" fmla="*/ 8123 w 9888"/>
                <a:gd name="T3" fmla="*/ 9888 h 9888"/>
                <a:gd name="T4" fmla="*/ 1766 w 9888"/>
                <a:gd name="T5" fmla="*/ 9888 h 9888"/>
                <a:gd name="T6" fmla="*/ 0 w 9888"/>
                <a:gd name="T7" fmla="*/ 8123 h 9888"/>
                <a:gd name="T8" fmla="*/ 0 w 9888"/>
                <a:gd name="T9" fmla="*/ 1766 h 9888"/>
                <a:gd name="T10" fmla="*/ 1766 w 9888"/>
                <a:gd name="T11" fmla="*/ 0 h 9888"/>
                <a:gd name="T12" fmla="*/ 8123 w 9888"/>
                <a:gd name="T13" fmla="*/ 0 h 9888"/>
                <a:gd name="T14" fmla="*/ 9888 w 9888"/>
                <a:gd name="T15" fmla="*/ 1766 h 9888"/>
                <a:gd name="T16" fmla="*/ 9888 w 9888"/>
                <a:gd name="T17" fmla="*/ 8123 h 9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8" h="9888">
                  <a:moveTo>
                    <a:pt x="9888" y="8123"/>
                  </a:moveTo>
                  <a:cubicBezTo>
                    <a:pt x="9888" y="9006"/>
                    <a:pt x="9182" y="9888"/>
                    <a:pt x="8123" y="9888"/>
                  </a:cubicBezTo>
                  <a:cubicBezTo>
                    <a:pt x="1766" y="9888"/>
                    <a:pt x="1766" y="9888"/>
                    <a:pt x="1766" y="9888"/>
                  </a:cubicBezTo>
                  <a:cubicBezTo>
                    <a:pt x="883" y="9888"/>
                    <a:pt x="0" y="9006"/>
                    <a:pt x="0" y="8123"/>
                  </a:cubicBezTo>
                  <a:cubicBezTo>
                    <a:pt x="0" y="1766"/>
                    <a:pt x="0" y="1766"/>
                    <a:pt x="0" y="1766"/>
                  </a:cubicBezTo>
                  <a:cubicBezTo>
                    <a:pt x="0" y="707"/>
                    <a:pt x="883" y="0"/>
                    <a:pt x="1766" y="0"/>
                  </a:cubicBezTo>
                  <a:cubicBezTo>
                    <a:pt x="8123" y="0"/>
                    <a:pt x="8123" y="0"/>
                    <a:pt x="8123" y="0"/>
                  </a:cubicBezTo>
                  <a:cubicBezTo>
                    <a:pt x="9182" y="0"/>
                    <a:pt x="9888" y="707"/>
                    <a:pt x="9888" y="1766"/>
                  </a:cubicBezTo>
                  <a:lnTo>
                    <a:pt x="9888" y="8123"/>
                  </a:lnTo>
                  <a:close/>
                </a:path>
              </a:pathLst>
            </a:custGeom>
            <a:solidFill>
              <a:srgbClr val="44444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70"/>
            <p:cNvSpPr>
              <a:spLocks noEditPoints="1"/>
            </p:cNvSpPr>
            <p:nvPr/>
          </p:nvSpPr>
          <p:spPr bwMode="auto">
            <a:xfrm>
              <a:off x="8671265" y="1564938"/>
              <a:ext cx="300038" cy="517525"/>
            </a:xfrm>
            <a:custGeom>
              <a:avLst/>
              <a:gdLst>
                <a:gd name="T0" fmla="*/ 58 w 77"/>
                <a:gd name="T1" fmla="*/ 6 h 135"/>
                <a:gd name="T2" fmla="*/ 52 w 77"/>
                <a:gd name="T3" fmla="*/ 0 h 135"/>
                <a:gd name="T4" fmla="*/ 25 w 77"/>
                <a:gd name="T5" fmla="*/ 0 h 135"/>
                <a:gd name="T6" fmla="*/ 19 w 77"/>
                <a:gd name="T7" fmla="*/ 6 h 135"/>
                <a:gd name="T8" fmla="*/ 19 w 77"/>
                <a:gd name="T9" fmla="*/ 20 h 135"/>
                <a:gd name="T10" fmla="*/ 58 w 77"/>
                <a:gd name="T11" fmla="*/ 20 h 135"/>
                <a:gd name="T12" fmla="*/ 58 w 77"/>
                <a:gd name="T13" fmla="*/ 6 h 135"/>
                <a:gd name="T14" fmla="*/ 48 w 77"/>
                <a:gd name="T15" fmla="*/ 116 h 135"/>
                <a:gd name="T16" fmla="*/ 61 w 77"/>
                <a:gd name="T17" fmla="*/ 116 h 135"/>
                <a:gd name="T18" fmla="*/ 65 w 77"/>
                <a:gd name="T19" fmla="*/ 117 h 135"/>
                <a:gd name="T20" fmla="*/ 67 w 77"/>
                <a:gd name="T21" fmla="*/ 121 h 135"/>
                <a:gd name="T22" fmla="*/ 67 w 77"/>
                <a:gd name="T23" fmla="*/ 129 h 135"/>
                <a:gd name="T24" fmla="*/ 65 w 77"/>
                <a:gd name="T25" fmla="*/ 133 h 135"/>
                <a:gd name="T26" fmla="*/ 61 w 77"/>
                <a:gd name="T27" fmla="*/ 135 h 135"/>
                <a:gd name="T28" fmla="*/ 15 w 77"/>
                <a:gd name="T29" fmla="*/ 135 h 135"/>
                <a:gd name="T30" fmla="*/ 11 w 77"/>
                <a:gd name="T31" fmla="*/ 133 h 135"/>
                <a:gd name="T32" fmla="*/ 10 w 77"/>
                <a:gd name="T33" fmla="*/ 129 h 135"/>
                <a:gd name="T34" fmla="*/ 10 w 77"/>
                <a:gd name="T35" fmla="*/ 121 h 135"/>
                <a:gd name="T36" fmla="*/ 11 w 77"/>
                <a:gd name="T37" fmla="*/ 117 h 135"/>
                <a:gd name="T38" fmla="*/ 15 w 77"/>
                <a:gd name="T39" fmla="*/ 116 h 135"/>
                <a:gd name="T40" fmla="*/ 29 w 77"/>
                <a:gd name="T41" fmla="*/ 116 h 135"/>
                <a:gd name="T42" fmla="*/ 29 w 77"/>
                <a:gd name="T43" fmla="*/ 106 h 135"/>
                <a:gd name="T44" fmla="*/ 25 w 77"/>
                <a:gd name="T45" fmla="*/ 106 h 135"/>
                <a:gd name="T46" fmla="*/ 19 w 77"/>
                <a:gd name="T47" fmla="*/ 100 h 135"/>
                <a:gd name="T48" fmla="*/ 19 w 77"/>
                <a:gd name="T49" fmla="*/ 87 h 135"/>
                <a:gd name="T50" fmla="*/ 6 w 77"/>
                <a:gd name="T51" fmla="*/ 87 h 135"/>
                <a:gd name="T52" fmla="*/ 2 w 77"/>
                <a:gd name="T53" fmla="*/ 85 h 135"/>
                <a:gd name="T54" fmla="*/ 0 w 77"/>
                <a:gd name="T55" fmla="*/ 81 h 135"/>
                <a:gd name="T56" fmla="*/ 0 w 77"/>
                <a:gd name="T57" fmla="*/ 25 h 135"/>
                <a:gd name="T58" fmla="*/ 2 w 77"/>
                <a:gd name="T59" fmla="*/ 21 h 135"/>
                <a:gd name="T60" fmla="*/ 6 w 77"/>
                <a:gd name="T61" fmla="*/ 20 h 135"/>
                <a:gd name="T62" fmla="*/ 19 w 77"/>
                <a:gd name="T63" fmla="*/ 20 h 135"/>
                <a:gd name="T64" fmla="*/ 19 w 77"/>
                <a:gd name="T65" fmla="*/ 58 h 135"/>
                <a:gd name="T66" fmla="*/ 58 w 77"/>
                <a:gd name="T67" fmla="*/ 58 h 135"/>
                <a:gd name="T68" fmla="*/ 58 w 77"/>
                <a:gd name="T69" fmla="*/ 20 h 135"/>
                <a:gd name="T70" fmla="*/ 71 w 77"/>
                <a:gd name="T71" fmla="*/ 20 h 135"/>
                <a:gd name="T72" fmla="*/ 75 w 77"/>
                <a:gd name="T73" fmla="*/ 21 h 135"/>
                <a:gd name="T74" fmla="*/ 77 w 77"/>
                <a:gd name="T75" fmla="*/ 25 h 135"/>
                <a:gd name="T76" fmla="*/ 77 w 77"/>
                <a:gd name="T77" fmla="*/ 81 h 135"/>
                <a:gd name="T78" fmla="*/ 75 w 77"/>
                <a:gd name="T79" fmla="*/ 85 h 135"/>
                <a:gd name="T80" fmla="*/ 71 w 77"/>
                <a:gd name="T81" fmla="*/ 87 h 135"/>
                <a:gd name="T82" fmla="*/ 58 w 77"/>
                <a:gd name="T83" fmla="*/ 87 h 135"/>
                <a:gd name="T84" fmla="*/ 58 w 77"/>
                <a:gd name="T85" fmla="*/ 77 h 135"/>
                <a:gd name="T86" fmla="*/ 19 w 77"/>
                <a:gd name="T87" fmla="*/ 77 h 135"/>
                <a:gd name="T88" fmla="*/ 19 w 77"/>
                <a:gd name="T89" fmla="*/ 87 h 135"/>
                <a:gd name="T90" fmla="*/ 58 w 77"/>
                <a:gd name="T91" fmla="*/ 87 h 135"/>
                <a:gd name="T92" fmla="*/ 58 w 77"/>
                <a:gd name="T93" fmla="*/ 100 h 135"/>
                <a:gd name="T94" fmla="*/ 52 w 77"/>
                <a:gd name="T95" fmla="*/ 106 h 135"/>
                <a:gd name="T96" fmla="*/ 48 w 77"/>
                <a:gd name="T97" fmla="*/ 106 h 135"/>
                <a:gd name="T98" fmla="*/ 48 w 77"/>
                <a:gd name="T99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" h="135">
                  <a:moveTo>
                    <a:pt x="58" y="6"/>
                  </a:moveTo>
                  <a:cubicBezTo>
                    <a:pt x="58" y="3"/>
                    <a:pt x="55" y="0"/>
                    <a:pt x="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19" y="3"/>
                    <a:pt x="19" y="6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58" y="20"/>
                    <a:pt x="58" y="20"/>
                    <a:pt x="58" y="20"/>
                  </a:cubicBezTo>
                  <a:lnTo>
                    <a:pt x="58" y="6"/>
                  </a:lnTo>
                  <a:close/>
                  <a:moveTo>
                    <a:pt x="48" y="116"/>
                  </a:moveTo>
                  <a:cubicBezTo>
                    <a:pt x="61" y="116"/>
                    <a:pt x="61" y="116"/>
                    <a:pt x="61" y="116"/>
                  </a:cubicBezTo>
                  <a:cubicBezTo>
                    <a:pt x="63" y="116"/>
                    <a:pt x="64" y="116"/>
                    <a:pt x="65" y="117"/>
                  </a:cubicBezTo>
                  <a:cubicBezTo>
                    <a:pt x="67" y="118"/>
                    <a:pt x="67" y="120"/>
                    <a:pt x="67" y="121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0"/>
                    <a:pt x="67" y="132"/>
                    <a:pt x="65" y="133"/>
                  </a:cubicBezTo>
                  <a:cubicBezTo>
                    <a:pt x="64" y="134"/>
                    <a:pt x="63" y="135"/>
                    <a:pt x="61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4" y="135"/>
                    <a:pt x="12" y="134"/>
                    <a:pt x="11" y="133"/>
                  </a:cubicBezTo>
                  <a:cubicBezTo>
                    <a:pt x="10" y="132"/>
                    <a:pt x="10" y="130"/>
                    <a:pt x="10" y="129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0"/>
                    <a:pt x="10" y="118"/>
                    <a:pt x="11" y="117"/>
                  </a:cubicBezTo>
                  <a:cubicBezTo>
                    <a:pt x="12" y="116"/>
                    <a:pt x="14" y="116"/>
                    <a:pt x="15" y="116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2" y="106"/>
                    <a:pt x="19" y="103"/>
                    <a:pt x="19" y="100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4" y="87"/>
                    <a:pt x="3" y="86"/>
                    <a:pt x="2" y="85"/>
                  </a:cubicBezTo>
                  <a:cubicBezTo>
                    <a:pt x="1" y="84"/>
                    <a:pt x="0" y="82"/>
                    <a:pt x="0" y="8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3" y="20"/>
                    <a:pt x="4" y="20"/>
                    <a:pt x="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3" y="20"/>
                    <a:pt x="74" y="20"/>
                    <a:pt x="75" y="21"/>
                  </a:cubicBezTo>
                  <a:cubicBezTo>
                    <a:pt x="76" y="22"/>
                    <a:pt x="77" y="24"/>
                    <a:pt x="77" y="2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82"/>
                    <a:pt x="76" y="84"/>
                    <a:pt x="75" y="85"/>
                  </a:cubicBezTo>
                  <a:cubicBezTo>
                    <a:pt x="74" y="86"/>
                    <a:pt x="73" y="87"/>
                    <a:pt x="71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3"/>
                    <a:pt x="55" y="106"/>
                    <a:pt x="52" y="106"/>
                  </a:cubicBezTo>
                  <a:cubicBezTo>
                    <a:pt x="48" y="106"/>
                    <a:pt x="48" y="106"/>
                    <a:pt x="48" y="106"/>
                  </a:cubicBezTo>
                  <a:lnTo>
                    <a:pt x="48" y="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1" name="矩形 320"/>
          <p:cNvSpPr/>
          <p:nvPr/>
        </p:nvSpPr>
        <p:spPr>
          <a:xfrm>
            <a:off x="643817" y="2885853"/>
            <a:ext cx="94615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microduino" panose="00000500000000000000" pitchFamily="50" charset="0"/>
              </a:rPr>
              <a:t>LED</a:t>
            </a:r>
            <a:r>
              <a:rPr lang="zh-CN" altLang="en-US" sz="2000" dirty="0" smtClean="0">
                <a:latin typeface="microduino" panose="00000500000000000000" pitchFamily="50" charset="0"/>
              </a:rPr>
              <a:t>灯</a:t>
            </a:r>
            <a:endParaRPr lang="zh-CN" altLang="en-US" sz="2000" dirty="0" smtClean="0">
              <a:latin typeface="microduino" panose="00000500000000000000" pitchFamily="50" charset="0"/>
            </a:endParaRPr>
          </a:p>
        </p:txBody>
      </p:sp>
      <p:sp>
        <p:nvSpPr>
          <p:cNvPr id="322" name="矩形 321"/>
          <p:cNvSpPr/>
          <p:nvPr/>
        </p:nvSpPr>
        <p:spPr>
          <a:xfrm>
            <a:off x="538384" y="4320894"/>
            <a:ext cx="1467068" cy="43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光线传感器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9" name="直接连接符 318"/>
          <p:cNvCxnSpPr/>
          <p:nvPr/>
        </p:nvCxnSpPr>
        <p:spPr>
          <a:xfrm flipV="1">
            <a:off x="3723773" y="3096577"/>
            <a:ext cx="2289982" cy="3469"/>
          </a:xfrm>
          <a:prstGeom prst="line">
            <a:avLst/>
          </a:prstGeom>
          <a:ln w="381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组合 319"/>
          <p:cNvGrpSpPr/>
          <p:nvPr/>
        </p:nvGrpSpPr>
        <p:grpSpPr>
          <a:xfrm>
            <a:off x="5721949" y="2738377"/>
            <a:ext cx="730978" cy="732210"/>
            <a:chOff x="8455795" y="1440944"/>
            <a:chExt cx="730978" cy="732210"/>
          </a:xfrm>
        </p:grpSpPr>
        <p:sp>
          <p:nvSpPr>
            <p:cNvPr id="323" name="Freeform 81"/>
            <p:cNvSpPr/>
            <p:nvPr/>
          </p:nvSpPr>
          <p:spPr bwMode="auto">
            <a:xfrm>
              <a:off x="8455795" y="1440944"/>
              <a:ext cx="730978" cy="732210"/>
            </a:xfrm>
            <a:custGeom>
              <a:avLst/>
              <a:gdLst>
                <a:gd name="T0" fmla="*/ 9888 w 9888"/>
                <a:gd name="T1" fmla="*/ 8123 h 9888"/>
                <a:gd name="T2" fmla="*/ 8123 w 9888"/>
                <a:gd name="T3" fmla="*/ 9888 h 9888"/>
                <a:gd name="T4" fmla="*/ 1766 w 9888"/>
                <a:gd name="T5" fmla="*/ 9888 h 9888"/>
                <a:gd name="T6" fmla="*/ 0 w 9888"/>
                <a:gd name="T7" fmla="*/ 8123 h 9888"/>
                <a:gd name="T8" fmla="*/ 0 w 9888"/>
                <a:gd name="T9" fmla="*/ 1766 h 9888"/>
                <a:gd name="T10" fmla="*/ 1766 w 9888"/>
                <a:gd name="T11" fmla="*/ 0 h 9888"/>
                <a:gd name="T12" fmla="*/ 8123 w 9888"/>
                <a:gd name="T13" fmla="*/ 0 h 9888"/>
                <a:gd name="T14" fmla="*/ 9888 w 9888"/>
                <a:gd name="T15" fmla="*/ 1766 h 9888"/>
                <a:gd name="T16" fmla="*/ 9888 w 9888"/>
                <a:gd name="T17" fmla="*/ 8123 h 9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8" h="9888">
                  <a:moveTo>
                    <a:pt x="9888" y="8123"/>
                  </a:moveTo>
                  <a:cubicBezTo>
                    <a:pt x="9888" y="9006"/>
                    <a:pt x="9182" y="9888"/>
                    <a:pt x="8123" y="9888"/>
                  </a:cubicBezTo>
                  <a:cubicBezTo>
                    <a:pt x="1766" y="9888"/>
                    <a:pt x="1766" y="9888"/>
                    <a:pt x="1766" y="9888"/>
                  </a:cubicBezTo>
                  <a:cubicBezTo>
                    <a:pt x="883" y="9888"/>
                    <a:pt x="0" y="9006"/>
                    <a:pt x="0" y="8123"/>
                  </a:cubicBezTo>
                  <a:cubicBezTo>
                    <a:pt x="0" y="1766"/>
                    <a:pt x="0" y="1766"/>
                    <a:pt x="0" y="1766"/>
                  </a:cubicBezTo>
                  <a:cubicBezTo>
                    <a:pt x="0" y="707"/>
                    <a:pt x="883" y="0"/>
                    <a:pt x="1766" y="0"/>
                  </a:cubicBezTo>
                  <a:cubicBezTo>
                    <a:pt x="8123" y="0"/>
                    <a:pt x="8123" y="0"/>
                    <a:pt x="8123" y="0"/>
                  </a:cubicBezTo>
                  <a:cubicBezTo>
                    <a:pt x="9182" y="0"/>
                    <a:pt x="9888" y="707"/>
                    <a:pt x="9888" y="1766"/>
                  </a:cubicBezTo>
                  <a:lnTo>
                    <a:pt x="9888" y="8123"/>
                  </a:lnTo>
                  <a:close/>
                </a:path>
              </a:pathLst>
            </a:custGeom>
            <a:solidFill>
              <a:srgbClr val="44444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70"/>
            <p:cNvSpPr>
              <a:spLocks noEditPoints="1"/>
            </p:cNvSpPr>
            <p:nvPr/>
          </p:nvSpPr>
          <p:spPr bwMode="auto">
            <a:xfrm>
              <a:off x="8671265" y="1564938"/>
              <a:ext cx="300038" cy="517525"/>
            </a:xfrm>
            <a:custGeom>
              <a:avLst/>
              <a:gdLst>
                <a:gd name="T0" fmla="*/ 58 w 77"/>
                <a:gd name="T1" fmla="*/ 6 h 135"/>
                <a:gd name="T2" fmla="*/ 52 w 77"/>
                <a:gd name="T3" fmla="*/ 0 h 135"/>
                <a:gd name="T4" fmla="*/ 25 w 77"/>
                <a:gd name="T5" fmla="*/ 0 h 135"/>
                <a:gd name="T6" fmla="*/ 19 w 77"/>
                <a:gd name="T7" fmla="*/ 6 h 135"/>
                <a:gd name="T8" fmla="*/ 19 w 77"/>
                <a:gd name="T9" fmla="*/ 20 h 135"/>
                <a:gd name="T10" fmla="*/ 58 w 77"/>
                <a:gd name="T11" fmla="*/ 20 h 135"/>
                <a:gd name="T12" fmla="*/ 58 w 77"/>
                <a:gd name="T13" fmla="*/ 6 h 135"/>
                <a:gd name="T14" fmla="*/ 48 w 77"/>
                <a:gd name="T15" fmla="*/ 116 h 135"/>
                <a:gd name="T16" fmla="*/ 61 w 77"/>
                <a:gd name="T17" fmla="*/ 116 h 135"/>
                <a:gd name="T18" fmla="*/ 65 w 77"/>
                <a:gd name="T19" fmla="*/ 117 h 135"/>
                <a:gd name="T20" fmla="*/ 67 w 77"/>
                <a:gd name="T21" fmla="*/ 121 h 135"/>
                <a:gd name="T22" fmla="*/ 67 w 77"/>
                <a:gd name="T23" fmla="*/ 129 h 135"/>
                <a:gd name="T24" fmla="*/ 65 w 77"/>
                <a:gd name="T25" fmla="*/ 133 h 135"/>
                <a:gd name="T26" fmla="*/ 61 w 77"/>
                <a:gd name="T27" fmla="*/ 135 h 135"/>
                <a:gd name="T28" fmla="*/ 15 w 77"/>
                <a:gd name="T29" fmla="*/ 135 h 135"/>
                <a:gd name="T30" fmla="*/ 11 w 77"/>
                <a:gd name="T31" fmla="*/ 133 h 135"/>
                <a:gd name="T32" fmla="*/ 10 w 77"/>
                <a:gd name="T33" fmla="*/ 129 h 135"/>
                <a:gd name="T34" fmla="*/ 10 w 77"/>
                <a:gd name="T35" fmla="*/ 121 h 135"/>
                <a:gd name="T36" fmla="*/ 11 w 77"/>
                <a:gd name="T37" fmla="*/ 117 h 135"/>
                <a:gd name="T38" fmla="*/ 15 w 77"/>
                <a:gd name="T39" fmla="*/ 116 h 135"/>
                <a:gd name="T40" fmla="*/ 29 w 77"/>
                <a:gd name="T41" fmla="*/ 116 h 135"/>
                <a:gd name="T42" fmla="*/ 29 w 77"/>
                <a:gd name="T43" fmla="*/ 106 h 135"/>
                <a:gd name="T44" fmla="*/ 25 w 77"/>
                <a:gd name="T45" fmla="*/ 106 h 135"/>
                <a:gd name="T46" fmla="*/ 19 w 77"/>
                <a:gd name="T47" fmla="*/ 100 h 135"/>
                <a:gd name="T48" fmla="*/ 19 w 77"/>
                <a:gd name="T49" fmla="*/ 87 h 135"/>
                <a:gd name="T50" fmla="*/ 6 w 77"/>
                <a:gd name="T51" fmla="*/ 87 h 135"/>
                <a:gd name="T52" fmla="*/ 2 w 77"/>
                <a:gd name="T53" fmla="*/ 85 h 135"/>
                <a:gd name="T54" fmla="*/ 0 w 77"/>
                <a:gd name="T55" fmla="*/ 81 h 135"/>
                <a:gd name="T56" fmla="*/ 0 w 77"/>
                <a:gd name="T57" fmla="*/ 25 h 135"/>
                <a:gd name="T58" fmla="*/ 2 w 77"/>
                <a:gd name="T59" fmla="*/ 21 h 135"/>
                <a:gd name="T60" fmla="*/ 6 w 77"/>
                <a:gd name="T61" fmla="*/ 20 h 135"/>
                <a:gd name="T62" fmla="*/ 19 w 77"/>
                <a:gd name="T63" fmla="*/ 20 h 135"/>
                <a:gd name="T64" fmla="*/ 19 w 77"/>
                <a:gd name="T65" fmla="*/ 58 h 135"/>
                <a:gd name="T66" fmla="*/ 58 w 77"/>
                <a:gd name="T67" fmla="*/ 58 h 135"/>
                <a:gd name="T68" fmla="*/ 58 w 77"/>
                <a:gd name="T69" fmla="*/ 20 h 135"/>
                <a:gd name="T70" fmla="*/ 71 w 77"/>
                <a:gd name="T71" fmla="*/ 20 h 135"/>
                <a:gd name="T72" fmla="*/ 75 w 77"/>
                <a:gd name="T73" fmla="*/ 21 h 135"/>
                <a:gd name="T74" fmla="*/ 77 w 77"/>
                <a:gd name="T75" fmla="*/ 25 h 135"/>
                <a:gd name="T76" fmla="*/ 77 w 77"/>
                <a:gd name="T77" fmla="*/ 81 h 135"/>
                <a:gd name="T78" fmla="*/ 75 w 77"/>
                <a:gd name="T79" fmla="*/ 85 h 135"/>
                <a:gd name="T80" fmla="*/ 71 w 77"/>
                <a:gd name="T81" fmla="*/ 87 h 135"/>
                <a:gd name="T82" fmla="*/ 58 w 77"/>
                <a:gd name="T83" fmla="*/ 87 h 135"/>
                <a:gd name="T84" fmla="*/ 58 w 77"/>
                <a:gd name="T85" fmla="*/ 77 h 135"/>
                <a:gd name="T86" fmla="*/ 19 w 77"/>
                <a:gd name="T87" fmla="*/ 77 h 135"/>
                <a:gd name="T88" fmla="*/ 19 w 77"/>
                <a:gd name="T89" fmla="*/ 87 h 135"/>
                <a:gd name="T90" fmla="*/ 58 w 77"/>
                <a:gd name="T91" fmla="*/ 87 h 135"/>
                <a:gd name="T92" fmla="*/ 58 w 77"/>
                <a:gd name="T93" fmla="*/ 100 h 135"/>
                <a:gd name="T94" fmla="*/ 52 w 77"/>
                <a:gd name="T95" fmla="*/ 106 h 135"/>
                <a:gd name="T96" fmla="*/ 48 w 77"/>
                <a:gd name="T97" fmla="*/ 106 h 135"/>
                <a:gd name="T98" fmla="*/ 48 w 77"/>
                <a:gd name="T99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" h="135">
                  <a:moveTo>
                    <a:pt x="58" y="6"/>
                  </a:moveTo>
                  <a:cubicBezTo>
                    <a:pt x="58" y="3"/>
                    <a:pt x="55" y="0"/>
                    <a:pt x="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19" y="3"/>
                    <a:pt x="19" y="6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58" y="20"/>
                    <a:pt x="58" y="20"/>
                    <a:pt x="58" y="20"/>
                  </a:cubicBezTo>
                  <a:lnTo>
                    <a:pt x="58" y="6"/>
                  </a:lnTo>
                  <a:close/>
                  <a:moveTo>
                    <a:pt x="48" y="116"/>
                  </a:moveTo>
                  <a:cubicBezTo>
                    <a:pt x="61" y="116"/>
                    <a:pt x="61" y="116"/>
                    <a:pt x="61" y="116"/>
                  </a:cubicBezTo>
                  <a:cubicBezTo>
                    <a:pt x="63" y="116"/>
                    <a:pt x="64" y="116"/>
                    <a:pt x="65" y="117"/>
                  </a:cubicBezTo>
                  <a:cubicBezTo>
                    <a:pt x="67" y="118"/>
                    <a:pt x="67" y="120"/>
                    <a:pt x="67" y="121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0"/>
                    <a:pt x="67" y="132"/>
                    <a:pt x="65" y="133"/>
                  </a:cubicBezTo>
                  <a:cubicBezTo>
                    <a:pt x="64" y="134"/>
                    <a:pt x="63" y="135"/>
                    <a:pt x="61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4" y="135"/>
                    <a:pt x="12" y="134"/>
                    <a:pt x="11" y="133"/>
                  </a:cubicBezTo>
                  <a:cubicBezTo>
                    <a:pt x="10" y="132"/>
                    <a:pt x="10" y="130"/>
                    <a:pt x="10" y="129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0"/>
                    <a:pt x="10" y="118"/>
                    <a:pt x="11" y="117"/>
                  </a:cubicBezTo>
                  <a:cubicBezTo>
                    <a:pt x="12" y="116"/>
                    <a:pt x="14" y="116"/>
                    <a:pt x="15" y="116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2" y="106"/>
                    <a:pt x="19" y="103"/>
                    <a:pt x="19" y="100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4" y="87"/>
                    <a:pt x="3" y="86"/>
                    <a:pt x="2" y="85"/>
                  </a:cubicBezTo>
                  <a:cubicBezTo>
                    <a:pt x="1" y="84"/>
                    <a:pt x="0" y="82"/>
                    <a:pt x="0" y="8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2"/>
                    <a:pt x="2" y="21"/>
                  </a:cubicBezTo>
                  <a:cubicBezTo>
                    <a:pt x="3" y="20"/>
                    <a:pt x="4" y="20"/>
                    <a:pt x="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3" y="20"/>
                    <a:pt x="74" y="20"/>
                    <a:pt x="75" y="21"/>
                  </a:cubicBezTo>
                  <a:cubicBezTo>
                    <a:pt x="76" y="22"/>
                    <a:pt x="77" y="24"/>
                    <a:pt x="77" y="2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82"/>
                    <a:pt x="76" y="84"/>
                    <a:pt x="75" y="85"/>
                  </a:cubicBezTo>
                  <a:cubicBezTo>
                    <a:pt x="74" y="86"/>
                    <a:pt x="73" y="87"/>
                    <a:pt x="71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3"/>
                    <a:pt x="55" y="106"/>
                    <a:pt x="52" y="106"/>
                  </a:cubicBezTo>
                  <a:cubicBezTo>
                    <a:pt x="48" y="106"/>
                    <a:pt x="48" y="106"/>
                    <a:pt x="48" y="106"/>
                  </a:cubicBezTo>
                  <a:lnTo>
                    <a:pt x="48" y="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5" name="矩形 324"/>
          <p:cNvSpPr/>
          <p:nvPr/>
        </p:nvSpPr>
        <p:spPr>
          <a:xfrm>
            <a:off x="5790211" y="3520270"/>
            <a:ext cx="577402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 smtClean="0">
                <a:latin typeface="microduino" panose="00000500000000000000" pitchFamily="50" charset="0"/>
                <a:ea typeface="微软雅黑" panose="020B0503020204020204" pitchFamily="34" charset="-122"/>
              </a:rPr>
              <a:t>Mic</a:t>
            </a:r>
            <a:endParaRPr lang="zh-CN" altLang="en-US" sz="2000" dirty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7475" y="1318260"/>
            <a:ext cx="3369310" cy="393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2070735"/>
            <a:ext cx="6964680" cy="32188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338034" y="2549654"/>
            <a:ext cx="408534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号光线传感器检测到环境黑暗，并且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号声音传感器检测到声音很大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48321" y="3278134"/>
            <a:ext cx="25145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灯点亮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8389" y="438209"/>
            <a:ext cx="3607507" cy="572554"/>
            <a:chOff x="328389" y="438209"/>
            <a:chExt cx="3607507" cy="572554"/>
          </a:xfrm>
          <a:solidFill>
            <a:srgbClr val="22BCAF"/>
          </a:solidFill>
        </p:grpSpPr>
        <p:sp>
          <p:nvSpPr>
            <p:cNvPr id="9" name="矩形 8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49145" y="438209"/>
              <a:ext cx="3286751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8084" y="462876"/>
              <a:ext cx="3057247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动手做一个声控灯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62621" y="4135592"/>
            <a:ext cx="18668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灯熄灭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6425" y="3662823"/>
            <a:ext cx="144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等待两秒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6570" y="1348105"/>
            <a:ext cx="45262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语句在逻辑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里面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5743697" cy="664688"/>
            <a:chOff x="2879931" y="3144822"/>
            <a:chExt cx="5743697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44738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5743698" cy="664688"/>
            <a:chOff x="2879931" y="5299289"/>
            <a:chExt cx="5743698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44738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这节课我们学到了什么 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楼道里的声控灯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WPS 演示</Application>
  <PresentationFormat>自定义</PresentationFormat>
  <Paragraphs>198</Paragraphs>
  <Slides>16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microduino</vt:lpstr>
      <vt:lpstr>Microduino</vt:lpstr>
      <vt:lpstr>黑体</vt:lpstr>
      <vt:lpstr>迷你简中倩</vt:lpstr>
      <vt:lpstr>Hiragino Sans GB W6</vt:lpstr>
      <vt:lpstr>Hiragino Sans GB W3</vt:lpstr>
      <vt:lpstr>等线</vt:lpstr>
      <vt:lpstr>Times New Roman</vt:lpstr>
      <vt:lpstr>等线 Light</vt:lpstr>
      <vt:lpstr>RomanS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yang</cp:lastModifiedBy>
  <cp:revision>1128</cp:revision>
  <dcterms:created xsi:type="dcterms:W3CDTF">2015-12-18T01:39:00Z</dcterms:created>
  <dcterms:modified xsi:type="dcterms:W3CDTF">2017-03-28T02:16:59Z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KSOProductBuildVer">
    <vt:lpwstr>2052-10.1.0.6207</vt:lpwstr>
  </property>
</Properties>
</file>